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 id="2147483700" r:id="rId5"/>
  </p:sldMasterIdLst>
  <p:notesMasterIdLst>
    <p:notesMasterId r:id="rId31"/>
  </p:notesMasterIdLst>
  <p:sldIdLst>
    <p:sldId id="285" r:id="rId6"/>
    <p:sldId id="465" r:id="rId7"/>
    <p:sldId id="485" r:id="rId8"/>
    <p:sldId id="474" r:id="rId9"/>
    <p:sldId id="468" r:id="rId10"/>
    <p:sldId id="477" r:id="rId11"/>
    <p:sldId id="478" r:id="rId12"/>
    <p:sldId id="446" r:id="rId13"/>
    <p:sldId id="447" r:id="rId14"/>
    <p:sldId id="469" r:id="rId15"/>
    <p:sldId id="452" r:id="rId16"/>
    <p:sldId id="481" r:id="rId17"/>
    <p:sldId id="483" r:id="rId18"/>
    <p:sldId id="482" r:id="rId19"/>
    <p:sldId id="480" r:id="rId20"/>
    <p:sldId id="453" r:id="rId21"/>
    <p:sldId id="479" r:id="rId22"/>
    <p:sldId id="486" r:id="rId23"/>
    <p:sldId id="475" r:id="rId24"/>
    <p:sldId id="487" r:id="rId25"/>
    <p:sldId id="467" r:id="rId26"/>
    <p:sldId id="476" r:id="rId27"/>
    <p:sldId id="473" r:id="rId28"/>
    <p:sldId id="488" r:id="rId29"/>
    <p:sldId id="462" r:id="rId30"/>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4">
          <p15:clr>
            <a:srgbClr val="A4A3A4"/>
          </p15:clr>
        </p15:guide>
        <p15:guide id="2" orient="horz" pos="2898">
          <p15:clr>
            <a:srgbClr val="A4A3A4"/>
          </p15:clr>
        </p15:guide>
        <p15:guide id="3" orient="horz" pos="2412">
          <p15:clr>
            <a:srgbClr val="A4A3A4"/>
          </p15:clr>
        </p15:guide>
        <p15:guide id="4" orient="horz" pos="3196">
          <p15:clr>
            <a:srgbClr val="A4A3A4"/>
          </p15:clr>
        </p15:guide>
        <p15:guide id="5" orient="horz" pos="1350">
          <p15:clr>
            <a:srgbClr val="A4A3A4"/>
          </p15:clr>
        </p15:guide>
        <p15:guide id="6" orient="horz" pos="1378">
          <p15:clr>
            <a:srgbClr val="A4A3A4"/>
          </p15:clr>
        </p15:guide>
        <p15:guide id="7" orient="horz" pos="2078">
          <p15:clr>
            <a:srgbClr val="A4A3A4"/>
          </p15:clr>
        </p15:guide>
        <p15:guide id="8" orient="horz" pos="125">
          <p15:clr>
            <a:srgbClr val="A4A3A4"/>
          </p15:clr>
        </p15:guide>
        <p15:guide id="9" orient="horz" pos="2106">
          <p15:clr>
            <a:srgbClr val="A4A3A4"/>
          </p15:clr>
        </p15:guide>
        <p15:guide id="10" orient="horz" pos="2859">
          <p15:clr>
            <a:srgbClr val="A4A3A4"/>
          </p15:clr>
        </p15:guide>
        <p15:guide id="11" pos="960">
          <p15:clr>
            <a:srgbClr val="A4A3A4"/>
          </p15:clr>
        </p15:guide>
        <p15:guide id="12" pos="1755">
          <p15:clr>
            <a:srgbClr val="A4A3A4"/>
          </p15:clr>
        </p15:guide>
        <p15:guide id="13" pos="2883">
          <p15:clr>
            <a:srgbClr val="A4A3A4"/>
          </p15:clr>
        </p15:guide>
        <p15:guide id="14" pos="2519">
          <p15:clr>
            <a:srgbClr val="A4A3A4"/>
          </p15:clr>
        </p15:guide>
        <p15:guide id="15" pos="4790">
          <p15:clr>
            <a:srgbClr val="A4A3A4"/>
          </p15:clr>
        </p15:guide>
        <p15:guide id="16" pos="2487">
          <p15:clr>
            <a:srgbClr val="A4A3A4"/>
          </p15:clr>
        </p15:guide>
        <p15:guide id="17" pos="1722">
          <p15:clr>
            <a:srgbClr val="A4A3A4"/>
          </p15:clr>
        </p15:guide>
        <p15:guide id="18" pos="987">
          <p15:clr>
            <a:srgbClr val="A4A3A4"/>
          </p15:clr>
        </p15:guide>
        <p15:guide id="19" pos="4818">
          <p15:clr>
            <a:srgbClr val="A4A3A4"/>
          </p15:clr>
        </p15:guide>
        <p15:guide id="20" pos="3257">
          <p15:clr>
            <a:srgbClr val="A4A3A4"/>
          </p15:clr>
        </p15:guide>
        <p15:guide id="21">
          <p15:clr>
            <a:srgbClr val="A4A3A4"/>
          </p15:clr>
        </p15:guide>
        <p15:guide id="22" pos="3285">
          <p15:clr>
            <a:srgbClr val="A4A3A4"/>
          </p15:clr>
        </p15:guide>
        <p15:guide id="23" pos="4022">
          <p15:clr>
            <a:srgbClr val="A4A3A4"/>
          </p15:clr>
        </p15:guide>
        <p15:guide id="24" pos="4053">
          <p15:clr>
            <a:srgbClr val="A4A3A4"/>
          </p15:clr>
        </p15:guide>
        <p15:guide id="25" pos="5544">
          <p15:clr>
            <a:srgbClr val="A4A3A4"/>
          </p15:clr>
        </p15:guide>
        <p15:guide id="26" pos="220">
          <p15:clr>
            <a:srgbClr val="A4A3A4"/>
          </p15:clr>
        </p15:guide>
        <p15:guide id="27" pos="348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atalano, Alec" initials="" lastIdx="23" clrIdx="0"/>
  <p:cmAuthor id="1" name="Alec Catalano"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1740"/>
    <a:srgbClr val="414042"/>
    <a:srgbClr val="F2F4F4"/>
    <a:srgbClr val="0E2735"/>
    <a:srgbClr val="595A5D"/>
    <a:srgbClr val="DCDCDC"/>
    <a:srgbClr val="4F81BD"/>
    <a:srgbClr val="0C9B2E"/>
    <a:srgbClr val="FFFAD0"/>
    <a:srgbClr val="FFF8A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934" autoAdjust="0"/>
    <p:restoredTop sz="86395" autoAdjust="0"/>
  </p:normalViewPr>
  <p:slideViewPr>
    <p:cSldViewPr snapToGrid="0" showGuides="1">
      <p:cViewPr varScale="1">
        <p:scale>
          <a:sx n="165" d="100"/>
          <a:sy n="165" d="100"/>
        </p:scale>
        <p:origin x="992" y="192"/>
      </p:cViewPr>
      <p:guideLst>
        <p:guide orient="horz" pos="644"/>
        <p:guide orient="horz" pos="2898"/>
        <p:guide orient="horz" pos="2412"/>
        <p:guide orient="horz" pos="3196"/>
        <p:guide orient="horz" pos="1350"/>
        <p:guide orient="horz" pos="1378"/>
        <p:guide orient="horz" pos="2078"/>
        <p:guide orient="horz" pos="125"/>
        <p:guide orient="horz" pos="2106"/>
        <p:guide orient="horz" pos="2859"/>
        <p:guide pos="960"/>
        <p:guide pos="1755"/>
        <p:guide pos="2883"/>
        <p:guide pos="2519"/>
        <p:guide pos="4790"/>
        <p:guide pos="2487"/>
        <p:guide pos="1722"/>
        <p:guide pos="987"/>
        <p:guide pos="4818"/>
        <p:guide pos="3257"/>
        <p:guide/>
        <p:guide pos="3285"/>
        <p:guide pos="4022"/>
        <p:guide pos="4053"/>
        <p:guide pos="5544"/>
        <p:guide pos="220"/>
        <p:guide pos="348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9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mazon Ember Regular"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mazon Ember Regular" charset="0"/>
              </a:defRPr>
            </a:lvl1pPr>
          </a:lstStyle>
          <a:p>
            <a:fld id="{0B25AC41-3BEC-9247-8322-91B80C013F2D}" type="datetimeFigureOut">
              <a:rPr lang="en-US" smtClean="0"/>
              <a:pPr/>
              <a:t>3/1/19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mazon Ember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mazon Ember Regular" charset="0"/>
              </a:defRPr>
            </a:lvl1pPr>
          </a:lstStyle>
          <a:p>
            <a:fld id="{69C3F2ED-74C5-7D4F-8560-0CC253E9A436}" type="slidenum">
              <a:rPr lang="en-US" smtClean="0"/>
              <a:pPr/>
              <a:t>‹#›</a:t>
            </a:fld>
            <a:endParaRPr lang="en-US" dirty="0"/>
          </a:p>
        </p:txBody>
      </p:sp>
    </p:spTree>
    <p:extLst>
      <p:ext uri="{BB962C8B-B14F-4D97-AF65-F5344CB8AC3E}">
        <p14:creationId xmlns:p14="http://schemas.microsoft.com/office/powerpoint/2010/main" val="94353600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mazon Ember Regular" charset="0"/>
        <a:ea typeface="+mn-ea"/>
        <a:cs typeface="+mn-cs"/>
      </a:defRPr>
    </a:lvl1pPr>
    <a:lvl2pPr marL="457200" algn="l" defTabSz="457200" rtl="0" eaLnBrk="1" latinLnBrk="0" hangingPunct="1">
      <a:defRPr sz="1200" b="0" i="0" kern="1200">
        <a:solidFill>
          <a:schemeClr val="tx1"/>
        </a:solidFill>
        <a:latin typeface="Amazon Ember Regular" charset="0"/>
        <a:ea typeface="+mn-ea"/>
        <a:cs typeface="+mn-cs"/>
      </a:defRPr>
    </a:lvl2pPr>
    <a:lvl3pPr marL="914400" algn="l" defTabSz="457200" rtl="0" eaLnBrk="1" latinLnBrk="0" hangingPunct="1">
      <a:defRPr sz="1200" b="0" i="0" kern="1200">
        <a:solidFill>
          <a:schemeClr val="tx1"/>
        </a:solidFill>
        <a:latin typeface="Amazon Ember Regular" charset="0"/>
        <a:ea typeface="+mn-ea"/>
        <a:cs typeface="+mn-cs"/>
      </a:defRPr>
    </a:lvl3pPr>
    <a:lvl4pPr marL="1371600" algn="l" defTabSz="457200" rtl="0" eaLnBrk="1" latinLnBrk="0" hangingPunct="1">
      <a:defRPr sz="1200" b="0" i="0" kern="1200">
        <a:solidFill>
          <a:schemeClr val="tx1"/>
        </a:solidFill>
        <a:latin typeface="Amazon Ember Regular" charset="0"/>
        <a:ea typeface="+mn-ea"/>
        <a:cs typeface="+mn-cs"/>
      </a:defRPr>
    </a:lvl4pPr>
    <a:lvl5pPr marL="1828800" algn="l" defTabSz="457200" rtl="0" eaLnBrk="1" latinLnBrk="0" hangingPunct="1">
      <a:defRPr sz="1200" b="0" i="0" kern="1200">
        <a:solidFill>
          <a:schemeClr val="tx1"/>
        </a:solidFill>
        <a:latin typeface="Amazon Ember Regular" charset="0"/>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1</a:t>
            </a:fld>
            <a:endParaRPr lang="en-US" dirty="0"/>
          </a:p>
        </p:txBody>
      </p:sp>
    </p:spTree>
    <p:extLst>
      <p:ext uri="{BB962C8B-B14F-4D97-AF65-F5344CB8AC3E}">
        <p14:creationId xmlns:p14="http://schemas.microsoft.com/office/powerpoint/2010/main" val="1309653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10</a:t>
            </a:fld>
            <a:endParaRPr lang="en-US" dirty="0"/>
          </a:p>
        </p:txBody>
      </p:sp>
    </p:spTree>
    <p:extLst>
      <p:ext uri="{BB962C8B-B14F-4D97-AF65-F5344CB8AC3E}">
        <p14:creationId xmlns:p14="http://schemas.microsoft.com/office/powerpoint/2010/main" val="49802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2614473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30369902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17</a:t>
            </a:fld>
            <a:endParaRPr lang="en-US" dirty="0"/>
          </a:p>
        </p:txBody>
      </p:sp>
    </p:spTree>
    <p:extLst>
      <p:ext uri="{BB962C8B-B14F-4D97-AF65-F5344CB8AC3E}">
        <p14:creationId xmlns:p14="http://schemas.microsoft.com/office/powerpoint/2010/main" val="367867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18</a:t>
            </a:fld>
            <a:endParaRPr lang="en-US" dirty="0"/>
          </a:p>
        </p:txBody>
      </p:sp>
    </p:spTree>
    <p:extLst>
      <p:ext uri="{BB962C8B-B14F-4D97-AF65-F5344CB8AC3E}">
        <p14:creationId xmlns:p14="http://schemas.microsoft.com/office/powerpoint/2010/main" val="269579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9C3F2ED-74C5-7D4F-8560-0CC253E9A436}" type="slidenum">
              <a:rPr kumimoji="0" lang="en-US" sz="1200" b="0" i="0" u="none" strike="noStrike" kern="1200" cap="none" spc="0" normalizeH="0" baseline="0" noProof="0" smtClean="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573377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you show</a:t>
            </a:r>
            <a:r>
              <a:rPr lang="en-US" baseline="0" dirty="0"/>
              <a:t> a live demo of face detection, ideally running the sentiment analysis as shown in the DEAR demo video</a:t>
            </a:r>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2</a:t>
            </a:fld>
            <a:endParaRPr lang="en-US" dirty="0"/>
          </a:p>
        </p:txBody>
      </p:sp>
    </p:spTree>
    <p:extLst>
      <p:ext uri="{BB962C8B-B14F-4D97-AF65-F5344CB8AC3E}">
        <p14:creationId xmlns:p14="http://schemas.microsoft.com/office/powerpoint/2010/main" val="472168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3</a:t>
            </a:fld>
            <a:endParaRPr lang="en-US" dirty="0"/>
          </a:p>
        </p:txBody>
      </p:sp>
    </p:spTree>
    <p:extLst>
      <p:ext uri="{BB962C8B-B14F-4D97-AF65-F5344CB8AC3E}">
        <p14:creationId xmlns:p14="http://schemas.microsoft.com/office/powerpoint/2010/main" val="3514765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9C3F2ED-74C5-7D4F-8560-0CC253E9A436}" type="slidenum">
              <a:rPr lang="en-US" smtClean="0"/>
              <a:pPr/>
              <a:t>4</a:t>
            </a:fld>
            <a:endParaRPr lang="en-US" dirty="0"/>
          </a:p>
        </p:txBody>
      </p:sp>
    </p:spTree>
    <p:extLst>
      <p:ext uri="{BB962C8B-B14F-4D97-AF65-F5344CB8AC3E}">
        <p14:creationId xmlns:p14="http://schemas.microsoft.com/office/powerpoint/2010/main" val="391373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5</a:t>
            </a:fld>
            <a:endParaRPr lang="en-US" dirty="0"/>
          </a:p>
        </p:txBody>
      </p:sp>
    </p:spTree>
    <p:extLst>
      <p:ext uri="{BB962C8B-B14F-4D97-AF65-F5344CB8AC3E}">
        <p14:creationId xmlns:p14="http://schemas.microsoft.com/office/powerpoint/2010/main" val="38093234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6</a:t>
            </a:fld>
            <a:endParaRPr lang="en-US" dirty="0"/>
          </a:p>
        </p:txBody>
      </p:sp>
    </p:spTree>
    <p:extLst>
      <p:ext uri="{BB962C8B-B14F-4D97-AF65-F5344CB8AC3E}">
        <p14:creationId xmlns:p14="http://schemas.microsoft.com/office/powerpoint/2010/main" val="1205686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AI &gt;&gt; Machine Learning &gt;&gt; Deep Learning</a:t>
            </a:r>
          </a:p>
          <a:p>
            <a:endParaRPr lang="en-US" dirty="0"/>
          </a:p>
          <a:p>
            <a:r>
              <a:rPr lang="en-US" dirty="0"/>
              <a:t>First, let’s just give</a:t>
            </a:r>
            <a:r>
              <a:rPr lang="en-US" baseline="0" dirty="0"/>
              <a:t> you the TL;DR on the terminology:</a:t>
            </a:r>
          </a:p>
          <a:p>
            <a:r>
              <a:rPr lang="en-US" baseline="0" dirty="0"/>
              <a:t>- AI: Artificial Intelligence, the term used to describe when you imbue machines with ‘smarts’, and specifically doing that using learning algorithms.</a:t>
            </a:r>
            <a:endParaRPr lang="en-US" baseline="0" dirty="0">
              <a:sym typeface="Wingdings"/>
            </a:endParaRPr>
          </a:p>
          <a:p>
            <a:pPr marL="171450" indent="-171450">
              <a:buFontTx/>
              <a:buChar char="-"/>
            </a:pPr>
            <a:r>
              <a:rPr lang="en-US" baseline="0" dirty="0">
                <a:sym typeface="Wingdings"/>
              </a:rPr>
              <a:t>Machine Learning and Deep Learning are subsets of AI</a:t>
            </a:r>
          </a:p>
          <a:p>
            <a:pPr marL="171450" indent="-171450">
              <a:buFontTx/>
              <a:buChar char="-"/>
            </a:pPr>
            <a:r>
              <a:rPr lang="en-US" baseline="0" dirty="0">
                <a:sym typeface="Wingdings"/>
              </a:rPr>
              <a:t>With ML, an algorithm for predictions is based upon fitting a function to the sample data. </a:t>
            </a:r>
            <a:endParaRPr lang="en-US" dirty="0"/>
          </a:p>
          <a:p>
            <a:pPr marL="171450" indent="-171450">
              <a:buFontTx/>
              <a:buChar char="-"/>
            </a:pPr>
            <a:r>
              <a:rPr lang="en-US" dirty="0"/>
              <a:t>With DL, the</a:t>
            </a:r>
            <a:r>
              <a:rPr lang="en-US" baseline="0" dirty="0">
                <a:sym typeface="Wingdings"/>
              </a:rPr>
              <a:t> algorithm doesn’t need specific instructions to make predictions, but can find patterns in data and use those patterns to make predictions. The basis for DL is using a neural network inspired by the understanding of our brains. The artificial neural networks are composed of neurons, but have discrete layers, connections, and directions of data propagation. Just like human brains, these networks need to be trained with vast amounts of data</a:t>
            </a:r>
            <a:r>
              <a:rPr lang="mr-IN" baseline="0" dirty="0">
                <a:sym typeface="Wingdings"/>
              </a:rPr>
              <a:t>…</a:t>
            </a:r>
            <a:r>
              <a:rPr lang="en-US" baseline="0" dirty="0">
                <a:sym typeface="Wingdings"/>
              </a:rPr>
              <a:t> which leads us to the next slide</a:t>
            </a:r>
            <a:r>
              <a:rPr lang="mr-IN" baseline="0" dirty="0">
                <a:sym typeface="Wingdings"/>
              </a:rPr>
              <a:t>…</a:t>
            </a:r>
            <a:r>
              <a:rPr lang="en-US" baseline="0" dirty="0">
                <a:sym typeface="Wingdings"/>
              </a:rPr>
              <a: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7</a:t>
            </a:fld>
            <a:endParaRPr lang="en-US" dirty="0"/>
          </a:p>
        </p:txBody>
      </p:sp>
    </p:spTree>
    <p:extLst>
      <p:ext uri="{BB962C8B-B14F-4D97-AF65-F5344CB8AC3E}">
        <p14:creationId xmlns:p14="http://schemas.microsoft.com/office/powerpoint/2010/main" val="24409632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a:t>
            </a:r>
            <a:r>
              <a:rPr lang="en-US" baseline="0" dirty="0"/>
              <a:t> Learning in the simplest terms, when applied to solving a problem, can be broken down into three components.</a:t>
            </a:r>
          </a:p>
          <a:p>
            <a:endParaRPr lang="en-US" baseline="0" dirty="0"/>
          </a:p>
          <a:p>
            <a:pPr marL="228600" indent="-228600">
              <a:buAutoNum type="arabicPeriod"/>
            </a:pPr>
            <a:r>
              <a:rPr lang="en-US" baseline="0" dirty="0"/>
              <a:t>First, as we mentioned in the overview slide, Deep Learning is predicated on the existence of data </a:t>
            </a:r>
            <a:r>
              <a:rPr lang="mr-IN" baseline="0" dirty="0"/>
              <a:t>–</a:t>
            </a:r>
            <a:r>
              <a:rPr lang="en-US" baseline="0" dirty="0"/>
              <a:t> lots and lots of data.</a:t>
            </a:r>
          </a:p>
          <a:p>
            <a:pPr marL="228600" indent="-228600">
              <a:buAutoNum type="arabicPeriod"/>
            </a:pPr>
            <a:r>
              <a:rPr lang="en-US" baseline="0" dirty="0"/>
              <a:t>Second, there is a Model, which at the highest level is the system that makes predictions or identifications, and can be ‘trained’</a:t>
            </a:r>
          </a:p>
          <a:p>
            <a:pPr marL="228600" indent="-228600">
              <a:buAutoNum type="arabicPeriod"/>
            </a:pPr>
            <a:r>
              <a:rPr lang="en-US" baseline="0" dirty="0"/>
              <a:t>Third, there is the action portion of Deep Learning, where the ‘trained model’ is used to make a prediction or identification based on new data</a:t>
            </a:r>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8</a:t>
            </a:fld>
            <a:endParaRPr lang="en-US" dirty="0"/>
          </a:p>
        </p:txBody>
      </p:sp>
    </p:spTree>
    <p:extLst>
      <p:ext uri="{BB962C8B-B14F-4D97-AF65-F5344CB8AC3E}">
        <p14:creationId xmlns:p14="http://schemas.microsoft.com/office/powerpoint/2010/main" val="3773519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talk about Data</a:t>
            </a:r>
            <a:r>
              <a:rPr lang="en-US" baseline="0" dirty="0"/>
              <a:t>. For effective Deep Learning, large amounts of data are required to train your neural net.</a:t>
            </a:r>
          </a:p>
          <a:p>
            <a:endParaRPr lang="en-US" baseline="0" dirty="0"/>
          </a:p>
          <a:p>
            <a:pPr marL="228600" indent="-228600">
              <a:buAutoNum type="arabicPeriod"/>
            </a:pPr>
            <a:r>
              <a:rPr lang="en-US" baseline="0" dirty="0"/>
              <a:t>Annotation is required for training called ‘supervised learning’  - basically teaching your model about specific classifications or identification. E.g. this picture is of a dog. There is a face at this location in this picture.</a:t>
            </a:r>
          </a:p>
          <a:p>
            <a:pPr marL="228600" indent="-228600">
              <a:buAutoNum type="arabicPeriod"/>
            </a:pPr>
            <a:r>
              <a:rPr lang="en-US" baseline="0" dirty="0"/>
              <a:t>Pre-processing allows a consistent understanding of the input data. Same size, format, etc.</a:t>
            </a:r>
          </a:p>
          <a:p>
            <a:pPr marL="228600" indent="-228600">
              <a:buAutoNum type="arabicPeriod"/>
            </a:pPr>
            <a:r>
              <a:rPr lang="en-US" baseline="0" dirty="0"/>
              <a:t>Split </a:t>
            </a:r>
            <a:r>
              <a:rPr lang="mr-IN" baseline="0" dirty="0"/>
              <a:t>–</a:t>
            </a:r>
            <a:r>
              <a:rPr lang="en-US" baseline="0" dirty="0"/>
              <a:t> when training your data, you want to ’hold back’ a set of data to ensure that you can ‘test’ the predictions and you can tune the parameters of the neural net.</a:t>
            </a:r>
            <a:endParaRPr lang="en-US" dirty="0"/>
          </a:p>
          <a:p>
            <a:endParaRPr lang="en-US" dirty="0"/>
          </a:p>
        </p:txBody>
      </p:sp>
      <p:sp>
        <p:nvSpPr>
          <p:cNvPr id="4" name="Slide Number Placeholder 3"/>
          <p:cNvSpPr>
            <a:spLocks noGrp="1"/>
          </p:cNvSpPr>
          <p:nvPr>
            <p:ph type="sldNum" sz="quarter" idx="10"/>
          </p:nvPr>
        </p:nvSpPr>
        <p:spPr/>
        <p:txBody>
          <a:bodyPr/>
          <a:lstStyle/>
          <a:p>
            <a:fld id="{69C3F2ED-74C5-7D4F-8560-0CC253E9A436}" type="slidenum">
              <a:rPr lang="en-US" smtClean="0"/>
              <a:pPr/>
              <a:t>9</a:t>
            </a:fld>
            <a:endParaRPr lang="en-US" dirty="0"/>
          </a:p>
        </p:txBody>
      </p:sp>
    </p:spTree>
    <p:extLst>
      <p:ext uri="{BB962C8B-B14F-4D97-AF65-F5344CB8AC3E}">
        <p14:creationId xmlns:p14="http://schemas.microsoft.com/office/powerpoint/2010/main" val="35080084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ext Placeholder 11"/>
          <p:cNvSpPr>
            <a:spLocks noGrp="1"/>
          </p:cNvSpPr>
          <p:nvPr>
            <p:ph type="body" sz="quarter" idx="10" hasCustomPrompt="1"/>
          </p:nvPr>
        </p:nvSpPr>
        <p:spPr>
          <a:xfrm>
            <a:off x="487899" y="3956022"/>
            <a:ext cx="3683000" cy="433387"/>
          </a:xfrm>
        </p:spPr>
        <p:txBody>
          <a:bodyPr>
            <a:normAutofit/>
          </a:bodyPr>
          <a:lstStyle>
            <a:lvl1pPr marL="0" indent="0" algn="l">
              <a:buNone/>
              <a:defRPr sz="1600" baseline="0"/>
            </a:lvl1pPr>
          </a:lstStyle>
          <a:p>
            <a:pPr lvl="0"/>
            <a:r>
              <a:rPr lang="en-US" dirty="0"/>
              <a:t>Click to edit Presenter, Team</a:t>
            </a:r>
          </a:p>
        </p:txBody>
      </p:sp>
      <p:sp>
        <p:nvSpPr>
          <p:cNvPr id="7" name="Text Placeholder 11"/>
          <p:cNvSpPr>
            <a:spLocks noGrp="1"/>
          </p:cNvSpPr>
          <p:nvPr>
            <p:ph type="body" sz="quarter" idx="11" hasCustomPrompt="1"/>
          </p:nvPr>
        </p:nvSpPr>
        <p:spPr>
          <a:xfrm>
            <a:off x="487899" y="4337023"/>
            <a:ext cx="3683000" cy="369888"/>
          </a:xfrm>
        </p:spPr>
        <p:txBody>
          <a:bodyPr>
            <a:normAutofit/>
          </a:bodyPr>
          <a:lstStyle>
            <a:lvl1pPr marL="0" indent="0" algn="l">
              <a:buNone/>
              <a:defRPr sz="1600" baseline="0">
                <a:solidFill>
                  <a:schemeClr val="accent6"/>
                </a:solidFill>
              </a:defRPr>
            </a:lvl1pPr>
          </a:lstStyle>
          <a:p>
            <a:pPr lvl="0"/>
            <a:r>
              <a:rPr lang="en-US" dirty="0"/>
              <a:t>Click to edit Date</a:t>
            </a:r>
          </a:p>
        </p:txBody>
      </p:sp>
      <p:sp>
        <p:nvSpPr>
          <p:cNvPr id="10" name="Text Placeholder 8"/>
          <p:cNvSpPr>
            <a:spLocks noGrp="1"/>
          </p:cNvSpPr>
          <p:nvPr>
            <p:ph type="body" sz="quarter" idx="12" hasCustomPrompt="1"/>
          </p:nvPr>
        </p:nvSpPr>
        <p:spPr>
          <a:xfrm>
            <a:off x="487899" y="1908228"/>
            <a:ext cx="7324988" cy="744537"/>
          </a:xfrm>
        </p:spPr>
        <p:txBody>
          <a:bodyPr>
            <a:noAutofit/>
          </a:bodyPr>
          <a:lstStyle>
            <a:lvl1pPr marL="0" indent="0" algn="l">
              <a:buNone/>
              <a:defRPr sz="4000" b="1" baseline="0"/>
            </a:lvl1pPr>
          </a:lstStyle>
          <a:p>
            <a:pPr lvl="0"/>
            <a:r>
              <a:rPr lang="en-US" dirty="0"/>
              <a:t>Click to edit Master title style</a:t>
            </a:r>
          </a:p>
        </p:txBody>
      </p:sp>
      <p:sp>
        <p:nvSpPr>
          <p:cNvPr id="12" name="Text Placeholder 11"/>
          <p:cNvSpPr>
            <a:spLocks noGrp="1"/>
          </p:cNvSpPr>
          <p:nvPr>
            <p:ph type="body" sz="quarter" idx="13"/>
          </p:nvPr>
        </p:nvSpPr>
        <p:spPr>
          <a:xfrm>
            <a:off x="487899" y="2658575"/>
            <a:ext cx="6041582" cy="487849"/>
          </a:xfrm>
        </p:spPr>
        <p:txBody>
          <a:bodyPr/>
          <a:lstStyle>
            <a:lvl1pPr marL="0" indent="0" algn="l">
              <a:buNone/>
              <a:defRPr/>
            </a:lvl1pPr>
          </a:lstStyle>
          <a:p>
            <a:pPr lvl="0"/>
            <a:r>
              <a:rPr lang="en-US" dirty="0"/>
              <a:t>Click to edit Master text styles</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587137" y="439651"/>
            <a:ext cx="971555" cy="582933"/>
          </a:xfrm>
          <a:prstGeom prst="rect">
            <a:avLst/>
          </a:prstGeom>
        </p:spPr>
      </p:pic>
    </p:spTree>
    <p:extLst>
      <p:ext uri="{BB962C8B-B14F-4D97-AF65-F5344CB8AC3E}">
        <p14:creationId xmlns:p14="http://schemas.microsoft.com/office/powerpoint/2010/main" val="2005314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Tree>
    <p:extLst>
      <p:ext uri="{BB962C8B-B14F-4D97-AF65-F5344CB8AC3E}">
        <p14:creationId xmlns:p14="http://schemas.microsoft.com/office/powerpoint/2010/main" val="467069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024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 No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0472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9" name="TextBox 8"/>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tx1"/>
                </a:solidFill>
                <a:latin typeface="Amazon Ember Regular" charset="0"/>
              </a:rPr>
              <a:t>© 2017, Amazon Web Services, Inc. or its Affiliates. All rights reserved.</a:t>
            </a:r>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02791" y="4706911"/>
            <a:ext cx="440655" cy="264393"/>
          </a:xfrm>
          <a:prstGeom prst="rect">
            <a:avLst/>
          </a:prstGeom>
        </p:spPr>
      </p:pic>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2475260" y="930149"/>
            <a:ext cx="6069541" cy="1250668"/>
          </a:xfrm>
        </p:spPr>
        <p:txBody>
          <a:bodyPr anchor="ctr" anchorCtr="0">
            <a:noAutofit/>
          </a:bodyPr>
          <a:lstStyle>
            <a:lvl1pPr algn="r">
              <a:defRPr sz="3000"/>
            </a:lvl1pPr>
          </a:lstStyle>
          <a:p>
            <a:r>
              <a:rPr lang="en-US" dirty="0"/>
              <a:t>Click to edit Master title style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Blank - No Logo">
    <p:spTree>
      <p:nvGrpSpPr>
        <p:cNvPr id="1" name=""/>
        <p:cNvGrpSpPr/>
        <p:nvPr/>
      </p:nvGrpSpPr>
      <p:grpSpPr>
        <a:xfrm>
          <a:off x="0" y="0"/>
          <a:ext cx="0" cy="0"/>
          <a:chOff x="0" y="0"/>
          <a:chExt cx="0" cy="0"/>
        </a:xfrm>
      </p:grpSpPr>
      <p:sp>
        <p:nvSpPr>
          <p:cNvPr id="4" name="TextBox 3"/>
          <p:cNvSpPr txBox="1"/>
          <p:nvPr userDrawn="1"/>
        </p:nvSpPr>
        <p:spPr>
          <a:xfrm>
            <a:off x="2822713" y="-2842591"/>
            <a:ext cx="184731" cy="369332"/>
          </a:xfrm>
          <a:prstGeom prst="rect">
            <a:avLst/>
          </a:prstGeom>
          <a:noFill/>
        </p:spPr>
        <p:txBody>
          <a:bodyPr wrap="none" rtlCol="0">
            <a:spAutoFit/>
          </a:bodyPr>
          <a:lstStyle/>
          <a:p>
            <a:endParaRPr lang="en-US" dirty="0"/>
          </a:p>
        </p:txBody>
      </p:sp>
      <p:sp>
        <p:nvSpPr>
          <p:cNvPr id="6" name="TextBox 5"/>
          <p:cNvSpPr txBox="1"/>
          <p:nvPr userDrawn="1"/>
        </p:nvSpPr>
        <p:spPr>
          <a:xfrm>
            <a:off x="7436224" y="6104965"/>
            <a:ext cx="184731" cy="369332"/>
          </a:xfrm>
          <a:prstGeom prst="rect">
            <a:avLst/>
          </a:prstGeom>
          <a:noFill/>
        </p:spPr>
        <p:txBody>
          <a:bodyPr wrap="none" rtlCol="0">
            <a:spAutoFit/>
          </a:bodyPr>
          <a:lstStyle/>
          <a:p>
            <a:endParaRPr lang="en-US"/>
          </a:p>
        </p:txBody>
      </p:sp>
      <p:sp>
        <p:nvSpPr>
          <p:cNvPr id="10" name="Title 1"/>
          <p:cNvSpPr>
            <a:spLocks noGrp="1"/>
          </p:cNvSpPr>
          <p:nvPr>
            <p:ph type="title"/>
          </p:nvPr>
        </p:nvSpPr>
        <p:spPr>
          <a:xfrm>
            <a:off x="411647" y="1674428"/>
            <a:ext cx="6069541" cy="1250668"/>
          </a:xfrm>
        </p:spPr>
        <p:txBody>
          <a:bodyPr anchor="ctr" anchorCtr="0">
            <a:noAutofit/>
          </a:bodyPr>
          <a:lstStyle>
            <a:lvl1pPr algn="l">
              <a:defRPr sz="3000"/>
            </a:lvl1pPr>
          </a:lstStyle>
          <a:p>
            <a:r>
              <a:rPr lang="en-US"/>
              <a:t>Click to edit Master title style</a:t>
            </a:r>
            <a:endParaRPr lang="en-US" dirty="0"/>
          </a:p>
        </p:txBody>
      </p:sp>
    </p:spTree>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0702" y="1550831"/>
            <a:ext cx="7772400" cy="1021556"/>
          </a:xfrm>
        </p:spPr>
        <p:txBody>
          <a:bodyPr anchor="ctr">
            <a:noAutofit/>
          </a:bodyPr>
          <a:lstStyle>
            <a:lvl1pPr algn="l">
              <a:defRPr sz="4000" b="1" cap="none"/>
            </a:lvl1pPr>
          </a:lstStyle>
          <a:p>
            <a:r>
              <a:rPr lang="en-US" dirty="0"/>
              <a:t>Thank you!</a:t>
            </a:r>
          </a:p>
        </p:txBody>
      </p:sp>
      <p:sp>
        <p:nvSpPr>
          <p:cNvPr id="3" name="Text Placeholder 11"/>
          <p:cNvSpPr>
            <a:spLocks noGrp="1"/>
          </p:cNvSpPr>
          <p:nvPr>
            <p:ph type="body" sz="quarter" idx="10"/>
          </p:nvPr>
        </p:nvSpPr>
        <p:spPr>
          <a:xfrm>
            <a:off x="487899" y="2572387"/>
            <a:ext cx="3683000" cy="433387"/>
          </a:xfrm>
        </p:spPr>
        <p:txBody>
          <a:bodyPr>
            <a:normAutofit/>
          </a:bodyPr>
          <a:lstStyle>
            <a:lvl1pPr marL="0" indent="0" algn="l">
              <a:buNone/>
              <a:defRPr sz="1600" baseline="0"/>
            </a:lvl1pPr>
          </a:lstStyle>
          <a:p>
            <a:pPr lvl="0"/>
            <a:r>
              <a:rPr lang="en-US"/>
              <a:t>Click to edit Master text styles</a:t>
            </a:r>
          </a:p>
        </p:txBody>
      </p:sp>
    </p:spTree>
    <p:extLst>
      <p:ext uri="{BB962C8B-B14F-4D97-AF65-F5344CB8AC3E}">
        <p14:creationId xmlns:p14="http://schemas.microsoft.com/office/powerpoint/2010/main" val="21248375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Tree>
    <p:extLst>
      <p:ext uri="{BB962C8B-B14F-4D97-AF65-F5344CB8AC3E}">
        <p14:creationId xmlns:p14="http://schemas.microsoft.com/office/powerpoint/2010/main" val="1993421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89366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mp; Content Oran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413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3" name="Content Placeholder 2"/>
          <p:cNvSpPr>
            <a:spLocks noGrp="1"/>
          </p:cNvSpPr>
          <p:nvPr>
            <p:ph idx="1"/>
          </p:nvPr>
        </p:nvSpPr>
        <p:spPr/>
        <p:txBody>
          <a:bodyPr/>
          <a:lstStyle>
            <a:lvl1pPr marL="0" indent="0">
              <a:buNone/>
              <a:defRPr>
                <a:solidFill>
                  <a:srgbClr val="414042"/>
                </a:solidFill>
              </a:defRPr>
            </a:lvl1pPr>
            <a:lvl2pPr marL="742950" indent="-285750">
              <a:buFont typeface="Arial"/>
              <a:buChar char="•"/>
              <a:defRPr>
                <a:solidFill>
                  <a:srgbClr val="414042"/>
                </a:solidFill>
              </a:defRPr>
            </a:lvl2pPr>
            <a:lvl3pPr marL="1143000" indent="-228600">
              <a:buFont typeface="Arial"/>
              <a:buChar char="•"/>
              <a:defRPr>
                <a:solidFill>
                  <a:srgbClr val="414042"/>
                </a:solidFill>
              </a:defRPr>
            </a:lvl3pPr>
            <a:lvl4pPr>
              <a:defRPr>
                <a:solidFill>
                  <a:srgbClr val="414042"/>
                </a:solidFill>
              </a:defRPr>
            </a:lvl4pPr>
            <a:lvl5pPr>
              <a:defRPr>
                <a:solidFill>
                  <a:srgbClr val="41404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08459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1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521500"/>
            <a:ext cx="7306748" cy="704539"/>
          </a:xfrm>
        </p:spPr>
        <p:txBody>
          <a:bodyPr lIns="0" tIns="0" rIns="0" bIns="0"/>
          <a:lstStyle>
            <a:lvl1pPr>
              <a:defRPr sz="60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2" name="Picture 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841051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Invent Title Slide Orang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11" name="Text Placeholder 4"/>
          <p:cNvSpPr>
            <a:spLocks noGrp="1"/>
          </p:cNvSpPr>
          <p:nvPr>
            <p:ph type="body" sz="quarter" idx="11" hasCustomPrompt="1"/>
          </p:nvPr>
        </p:nvSpPr>
        <p:spPr>
          <a:xfrm>
            <a:off x="929390" y="2507149"/>
            <a:ext cx="7306748" cy="382250"/>
          </a:xfrm>
        </p:spPr>
        <p:txBody>
          <a:bodyPr lIns="0" tIns="0" rIns="0" bIns="0"/>
          <a:lstStyle>
            <a:lvl1pPr>
              <a:defRPr sz="28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2" name="Text Placeholder 4"/>
          <p:cNvSpPr>
            <a:spLocks noGrp="1"/>
          </p:cNvSpPr>
          <p:nvPr>
            <p:ph type="body" sz="quarter" idx="12" hasCustomPrompt="1"/>
          </p:nvPr>
        </p:nvSpPr>
        <p:spPr>
          <a:xfrm>
            <a:off x="929391" y="2953738"/>
            <a:ext cx="7306747" cy="209863"/>
          </a:xfrm>
        </p:spPr>
        <p:txBody>
          <a:bodyPr lIns="0" tIns="0" rIns="0" bIns="0"/>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13" name="Text Placeholder 4"/>
          <p:cNvSpPr>
            <a:spLocks noGrp="1"/>
          </p:cNvSpPr>
          <p:nvPr>
            <p:ph type="body" sz="quarter" idx="13" hasCustomPrompt="1"/>
          </p:nvPr>
        </p:nvSpPr>
        <p:spPr>
          <a:xfrm>
            <a:off x="929390" y="97251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9" name="Picture 8"/>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929390" y="1633258"/>
            <a:ext cx="3188181" cy="657205"/>
          </a:xfrm>
          <a:prstGeom prst="rect">
            <a:avLst/>
          </a:prstGeom>
        </p:spPr>
      </p:pic>
      <p:pic>
        <p:nvPicPr>
          <p:cNvPr id="14" name="Picture 1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754404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Orange">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269" y="-1"/>
            <a:ext cx="9144000" cy="5143501"/>
          </a:xfrm>
          <a:prstGeom prst="rect">
            <a:avLst/>
          </a:prstGeom>
        </p:spPr>
      </p:pic>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5" name="Text Placeholder 4"/>
          <p:cNvSpPr>
            <a:spLocks noGrp="1"/>
          </p:cNvSpPr>
          <p:nvPr>
            <p:ph type="body" sz="quarter" idx="10" hasCustomPrompt="1"/>
          </p:nvPr>
        </p:nvSpPr>
        <p:spPr>
          <a:xfrm>
            <a:off x="929390" y="1988861"/>
            <a:ext cx="7306748" cy="429220"/>
          </a:xfrm>
        </p:spPr>
        <p:txBody>
          <a:bodyPr lIns="0" tIns="0" rIns="0" bIns="0"/>
          <a:lstStyle>
            <a:lvl1pPr>
              <a:defRPr sz="2800" b="0" i="0" spc="300">
                <a:solidFill>
                  <a:schemeClr val="bg1"/>
                </a:solidFill>
                <a:latin typeface="Amazon Ember Light" charset="0"/>
                <a:ea typeface="Amazon Ember Light" charset="0"/>
                <a:cs typeface="Amazon Ember Light"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7" name="Text Placeholder 4"/>
          <p:cNvSpPr>
            <a:spLocks noGrp="1"/>
          </p:cNvSpPr>
          <p:nvPr>
            <p:ph type="body" sz="quarter" idx="12" hasCustomPrompt="1"/>
          </p:nvPr>
        </p:nvSpPr>
        <p:spPr>
          <a:xfrm>
            <a:off x="929391" y="2555240"/>
            <a:ext cx="7306747" cy="1188720"/>
          </a:xfrm>
        </p:spPr>
        <p:txBody>
          <a:bodyPr lIns="0" tIns="0" rIns="0" bIns="0"/>
          <a:lstStyle>
            <a:lvl1pPr>
              <a:lnSpc>
                <a:spcPct val="150000"/>
              </a:lnSpc>
              <a:defRPr sz="900" b="0" i="0" spc="5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sp>
        <p:nvSpPr>
          <p:cNvPr id="8" name="Text Placeholder 4"/>
          <p:cNvSpPr>
            <a:spLocks noGrp="1"/>
          </p:cNvSpPr>
          <p:nvPr>
            <p:ph type="body" sz="quarter" idx="13" hasCustomPrompt="1"/>
          </p:nvPr>
        </p:nvSpPr>
        <p:spPr>
          <a:xfrm>
            <a:off x="929390" y="1439870"/>
            <a:ext cx="7315199" cy="468442"/>
          </a:xfrm>
        </p:spPr>
        <p:txBody>
          <a:bodyPr lIns="0" tIns="0" rIns="0" bIns="0" anchor="b"/>
          <a:lstStyle>
            <a:lvl1pPr>
              <a:defRPr sz="1200" b="0" i="0" spc="300" baseline="0">
                <a:solidFill>
                  <a:schemeClr val="bg1"/>
                </a:solidFill>
                <a:latin typeface="Amazon Ember" charset="0"/>
                <a:ea typeface="Amazon Ember" charset="0"/>
                <a:cs typeface="Amazon Ember" charset="0"/>
              </a:defRPr>
            </a:lvl1pPr>
            <a:lvl2pPr>
              <a:defRPr b="0" i="0">
                <a:latin typeface="Roboto Condensed Light" charset="0"/>
                <a:ea typeface="Roboto Condensed Light" charset="0"/>
                <a:cs typeface="Roboto Condensed Light" charset="0"/>
              </a:defRPr>
            </a:lvl2pPr>
            <a:lvl3pPr>
              <a:defRPr b="0" i="0">
                <a:latin typeface="Roboto Condensed Light" charset="0"/>
                <a:ea typeface="Roboto Condensed Light" charset="0"/>
                <a:cs typeface="Roboto Condensed Light" charset="0"/>
              </a:defRPr>
            </a:lvl3pPr>
            <a:lvl4pPr>
              <a:defRPr b="0" i="0">
                <a:latin typeface="Roboto Condensed Light" charset="0"/>
                <a:ea typeface="Roboto Condensed Light" charset="0"/>
                <a:cs typeface="Roboto Condensed Light" charset="0"/>
              </a:defRPr>
            </a:lvl4pPr>
            <a:lvl5pPr>
              <a:defRPr b="0" i="0">
                <a:latin typeface="Roboto Condensed Light" charset="0"/>
                <a:ea typeface="Roboto Condensed Light" charset="0"/>
                <a:cs typeface="Roboto Condensed Light" charset="0"/>
              </a:defRPr>
            </a:lvl5pPr>
          </a:lstStyle>
          <a:p>
            <a:pPr lvl="0"/>
            <a:r>
              <a:rPr lang="en-US" dirty="0"/>
              <a:t>CLICK TO EDIT MASTER TEXT STYLES</a:t>
            </a:r>
          </a:p>
        </p:txBody>
      </p:sp>
      <p:pic>
        <p:nvPicPr>
          <p:cNvPr id="11" name="Picture 10"/>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877731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Orange">
    <p:spTree>
      <p:nvGrpSpPr>
        <p:cNvPr id="1" name=""/>
        <p:cNvGrpSpPr/>
        <p:nvPr/>
      </p:nvGrpSpPr>
      <p:grpSpPr>
        <a:xfrm>
          <a:off x="0" y="0"/>
          <a:ext cx="0" cy="0"/>
          <a:chOff x="0" y="0"/>
          <a:chExt cx="0" cy="0"/>
        </a:xfrm>
      </p:grpSpPr>
      <p:sp>
        <p:nvSpPr>
          <p:cNvPr id="9" name="Title 1"/>
          <p:cNvSpPr>
            <a:spLocks noGrp="1"/>
          </p:cNvSpPr>
          <p:nvPr>
            <p:ph type="title"/>
          </p:nvPr>
        </p:nvSpPr>
        <p:spPr>
          <a:xfrm>
            <a:off x="352323" y="347868"/>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endParaRPr lang="en-US" dirty="0"/>
          </a:p>
        </p:txBody>
      </p:sp>
      <p:sp>
        <p:nvSpPr>
          <p:cNvPr id="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920024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mp; Conten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2"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sp>
        <p:nvSpPr>
          <p:cNvPr id="7" name="Content Placeholder 6"/>
          <p:cNvSpPr>
            <a:spLocks noGrp="1"/>
          </p:cNvSpPr>
          <p:nvPr>
            <p:ph sz="quarter" idx="10"/>
          </p:nvPr>
        </p:nvSpPr>
        <p:spPr>
          <a:xfrm>
            <a:off x="356615" y="978195"/>
            <a:ext cx="8449055" cy="3232297"/>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45510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mp; 2 Content Orange">
    <p:spTree>
      <p:nvGrpSpPr>
        <p:cNvPr id="1" name=""/>
        <p:cNvGrpSpPr/>
        <p:nvPr/>
      </p:nvGrpSpPr>
      <p:grpSpPr>
        <a:xfrm>
          <a:off x="0" y="0"/>
          <a:ext cx="0" cy="0"/>
          <a:chOff x="0" y="0"/>
          <a:chExt cx="0" cy="0"/>
        </a:xfrm>
      </p:grpSpPr>
      <p:sp>
        <p:nvSpPr>
          <p:cNvPr id="13"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407"/>
            <a:ext cx="4171299" cy="3227832"/>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7" y="978407"/>
            <a:ext cx="4213493" cy="3232085"/>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343509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parison Orange">
    <p:spTree>
      <p:nvGrpSpPr>
        <p:cNvPr id="1" name=""/>
        <p:cNvGrpSpPr/>
        <p:nvPr/>
      </p:nvGrpSpPr>
      <p:grpSpPr>
        <a:xfrm>
          <a:off x="0" y="0"/>
          <a:ext cx="0" cy="0"/>
          <a:chOff x="0" y="0"/>
          <a:chExt cx="0" cy="0"/>
        </a:xfrm>
      </p:grpSpPr>
      <p:sp>
        <p:nvSpPr>
          <p:cNvPr id="15"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3" y="1351892"/>
            <a:ext cx="4171300"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4592178" y="1351892"/>
            <a:ext cx="4213492" cy="285860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hasCustomPrompt="1"/>
          </p:nvPr>
        </p:nvSpPr>
        <p:spPr>
          <a:xfrm>
            <a:off x="4592177" y="978195"/>
            <a:ext cx="4213493"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1" name="Content Placeholder 5"/>
          <p:cNvSpPr>
            <a:spLocks noGrp="1"/>
          </p:cNvSpPr>
          <p:nvPr>
            <p:ph sz="quarter" idx="13" hasCustomPrompt="1"/>
          </p:nvPr>
        </p:nvSpPr>
        <p:spPr>
          <a:xfrm>
            <a:off x="356614" y="978195"/>
            <a:ext cx="4171299" cy="373697"/>
          </a:xfrm>
        </p:spPr>
        <p:txBody>
          <a:bodyPr/>
          <a:lstStyle>
            <a:lvl1pPr>
              <a:defRPr sz="1800" b="0" i="0" spc="300">
                <a:latin typeface="Amazon Ember" charset="0"/>
                <a:ea typeface="Amazon Ember" charset="0"/>
                <a:cs typeface="Amazon Ember" charset="0"/>
              </a:defRPr>
            </a:lvl1pPr>
          </a:lstStyle>
          <a:p>
            <a:pPr lvl="0"/>
            <a:r>
              <a:rPr lang="en-US" dirty="0"/>
              <a:t>CLICK TO EDIT MASTER TEXT STYLES</a:t>
            </a:r>
          </a:p>
        </p:txBody>
      </p:sp>
      <p:sp>
        <p:nvSpPr>
          <p:cNvPr id="13"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6277143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3 Content Orange">
    <p:spTree>
      <p:nvGrpSpPr>
        <p:cNvPr id="1" name=""/>
        <p:cNvGrpSpPr/>
        <p:nvPr/>
      </p:nvGrpSpPr>
      <p:grpSpPr>
        <a:xfrm>
          <a:off x="0" y="0"/>
          <a:ext cx="0" cy="0"/>
          <a:chOff x="0" y="0"/>
          <a:chExt cx="0" cy="0"/>
        </a:xfrm>
      </p:grpSpPr>
      <p:sp>
        <p:nvSpPr>
          <p:cNvPr id="11"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p:nvPr>
        </p:nvSpPr>
        <p:spPr>
          <a:xfrm>
            <a:off x="356615"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6"/>
          <p:cNvSpPr>
            <a:spLocks noGrp="1"/>
          </p:cNvSpPr>
          <p:nvPr>
            <p:ph sz="quarter" idx="11"/>
          </p:nvPr>
        </p:nvSpPr>
        <p:spPr>
          <a:xfrm>
            <a:off x="3195827"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6"/>
          <p:cNvSpPr>
            <a:spLocks noGrp="1"/>
          </p:cNvSpPr>
          <p:nvPr>
            <p:ph sz="quarter" idx="12"/>
          </p:nvPr>
        </p:nvSpPr>
        <p:spPr>
          <a:xfrm>
            <a:off x="6035039" y="978195"/>
            <a:ext cx="2770632" cy="3232561"/>
          </a:xfrm>
        </p:spPr>
        <p:txBody>
          <a:bodyPr/>
          <a:lstStyle>
            <a:lvl1pPr>
              <a:defRPr sz="1200" b="0" i="0" spc="50" baseline="0">
                <a:latin typeface="Amazon Ember" charset="0"/>
                <a:ea typeface="Amazon Ember" charset="0"/>
                <a:cs typeface="Amazon Ember" charset="0"/>
              </a:defRPr>
            </a:lvl1pPr>
            <a:lvl2pPr>
              <a:defRPr sz="1200" b="0" i="0" spc="50" baseline="0">
                <a:latin typeface="Amazon Ember" charset="0"/>
                <a:ea typeface="Amazon Ember" charset="0"/>
                <a:cs typeface="Amazon Ember" charset="0"/>
              </a:defRPr>
            </a:lvl2pPr>
            <a:lvl3pPr>
              <a:defRPr sz="1200" b="0" i="0" spc="50" baseline="0">
                <a:latin typeface="Amazon Ember" charset="0"/>
                <a:ea typeface="Amazon Ember" charset="0"/>
                <a:cs typeface="Amazon Ember" charset="0"/>
              </a:defRPr>
            </a:lvl3pPr>
            <a:lvl4pPr>
              <a:defRPr sz="1200" b="0" i="0" spc="50" baseline="0">
                <a:latin typeface="Amazon Ember" charset="0"/>
                <a:ea typeface="Amazon Ember" charset="0"/>
                <a:cs typeface="Amazon Ember" charset="0"/>
              </a:defRPr>
            </a:lvl4pPr>
            <a:lvl5pPr>
              <a:defRPr sz="1200" b="0" i="0" spc="50" baseline="0">
                <a:latin typeface="Amazon Ember" charset="0"/>
                <a:ea typeface="Amazon Ember" charset="0"/>
                <a:cs typeface="Amazon Ember"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969638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4 Content Graphics Orange">
    <p:spTree>
      <p:nvGrpSpPr>
        <p:cNvPr id="1" name=""/>
        <p:cNvGrpSpPr/>
        <p:nvPr/>
      </p:nvGrpSpPr>
      <p:grpSpPr>
        <a:xfrm>
          <a:off x="0" y="0"/>
          <a:ext cx="0" cy="0"/>
          <a:chOff x="0" y="0"/>
          <a:chExt cx="0" cy="0"/>
        </a:xfrm>
      </p:grpSpPr>
      <p:sp>
        <p:nvSpPr>
          <p:cNvPr id="18"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67903" y="3611348"/>
            <a:ext cx="1946319"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2512605"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4658660"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9" name="Content Placeholder 6"/>
          <p:cNvSpPr>
            <a:spLocks noGrp="1"/>
          </p:cNvSpPr>
          <p:nvPr>
            <p:ph sz="quarter" idx="13" hasCustomPrompt="1"/>
          </p:nvPr>
        </p:nvSpPr>
        <p:spPr>
          <a:xfrm>
            <a:off x="6804716" y="3611348"/>
            <a:ext cx="1947672" cy="299258"/>
          </a:xfrm>
        </p:spPr>
        <p:txBody>
          <a:bodyPr/>
          <a:lstStyle>
            <a:lvl1pPr>
              <a:defRPr sz="12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6" name="Picture Placeholder 5"/>
          <p:cNvSpPr>
            <a:spLocks noGrp="1"/>
          </p:cNvSpPr>
          <p:nvPr>
            <p:ph type="pic" sz="quarter" idx="14"/>
          </p:nvPr>
        </p:nvSpPr>
        <p:spPr>
          <a:xfrm>
            <a:off x="463149" y="1648208"/>
            <a:ext cx="1746504" cy="1746504"/>
          </a:xfrm>
        </p:spPr>
        <p:txBody>
          <a:bodyPr/>
          <a:lstStyle>
            <a:lvl1pPr>
              <a:defRPr sz="1800"/>
            </a:lvl1pPr>
          </a:lstStyle>
          <a:p>
            <a:endParaRPr lang="en-US" dirty="0"/>
          </a:p>
        </p:txBody>
      </p:sp>
      <p:sp>
        <p:nvSpPr>
          <p:cNvPr id="13" name="Picture Placeholder 5"/>
          <p:cNvSpPr>
            <a:spLocks noGrp="1" noChangeAspect="1"/>
          </p:cNvSpPr>
          <p:nvPr>
            <p:ph type="pic" sz="quarter" idx="15"/>
          </p:nvPr>
        </p:nvSpPr>
        <p:spPr>
          <a:xfrm>
            <a:off x="2614635" y="1648208"/>
            <a:ext cx="1746504" cy="1746504"/>
          </a:xfrm>
        </p:spPr>
        <p:txBody>
          <a:bodyPr/>
          <a:lstStyle>
            <a:lvl1pPr>
              <a:defRPr sz="1800"/>
            </a:lvl1pPr>
          </a:lstStyle>
          <a:p>
            <a:endParaRPr lang="en-US" dirty="0"/>
          </a:p>
        </p:txBody>
      </p:sp>
      <p:sp>
        <p:nvSpPr>
          <p:cNvPr id="14" name="Picture Placeholder 5"/>
          <p:cNvSpPr>
            <a:spLocks noGrp="1" noChangeAspect="1"/>
          </p:cNvSpPr>
          <p:nvPr>
            <p:ph type="pic" sz="quarter" idx="16"/>
          </p:nvPr>
        </p:nvSpPr>
        <p:spPr>
          <a:xfrm>
            <a:off x="4766121" y="1648208"/>
            <a:ext cx="1746504" cy="1746504"/>
          </a:xfrm>
        </p:spPr>
        <p:txBody>
          <a:bodyPr/>
          <a:lstStyle>
            <a:lvl1pPr>
              <a:defRPr sz="1800"/>
            </a:lvl1pPr>
          </a:lstStyle>
          <a:p>
            <a:endParaRPr lang="en-US" dirty="0"/>
          </a:p>
        </p:txBody>
      </p:sp>
      <p:sp>
        <p:nvSpPr>
          <p:cNvPr id="15" name="Picture Placeholder 5"/>
          <p:cNvSpPr>
            <a:spLocks noGrp="1" noChangeAspect="1"/>
          </p:cNvSpPr>
          <p:nvPr>
            <p:ph type="pic" sz="quarter" idx="17"/>
          </p:nvPr>
        </p:nvSpPr>
        <p:spPr>
          <a:xfrm>
            <a:off x="6917606" y="1648208"/>
            <a:ext cx="1746504" cy="1746504"/>
          </a:xfrm>
        </p:spPr>
        <p:txBody>
          <a:bodyPr/>
          <a:lstStyle>
            <a:lvl1pPr>
              <a:defRPr sz="1800"/>
            </a:lvl1pPr>
          </a:lstStyle>
          <a:p>
            <a:endParaRPr lang="en-US" dirty="0"/>
          </a:p>
        </p:txBody>
      </p:sp>
      <p:sp>
        <p:nvSpPr>
          <p:cNvPr id="17"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9" name="Picture 1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815939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6 Content Graphics Orange">
    <p:spTree>
      <p:nvGrpSpPr>
        <p:cNvPr id="1" name=""/>
        <p:cNvGrpSpPr/>
        <p:nvPr/>
      </p:nvGrpSpPr>
      <p:grpSpPr>
        <a:xfrm>
          <a:off x="0" y="0"/>
          <a:ext cx="0" cy="0"/>
          <a:chOff x="0" y="0"/>
          <a:chExt cx="0" cy="0"/>
        </a:xfrm>
      </p:grpSpPr>
      <p:sp>
        <p:nvSpPr>
          <p:cNvPr id="26"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6" name="Picture Placeholder 5"/>
          <p:cNvSpPr>
            <a:spLocks noGrp="1"/>
          </p:cNvSpPr>
          <p:nvPr>
            <p:ph type="pic" sz="quarter" idx="14"/>
          </p:nvPr>
        </p:nvSpPr>
        <p:spPr>
          <a:xfrm>
            <a:off x="478133" y="2928327"/>
            <a:ext cx="2417999" cy="1065358"/>
          </a:xfrm>
        </p:spPr>
        <p:txBody>
          <a:bodyPr/>
          <a:lstStyle>
            <a:lvl1pPr>
              <a:defRPr sz="1200"/>
            </a:lvl1pPr>
          </a:lstStyle>
          <a:p>
            <a:endParaRPr lang="en-US" dirty="0"/>
          </a:p>
        </p:txBody>
      </p:sp>
      <p:sp>
        <p:nvSpPr>
          <p:cNvPr id="13" name="Picture Placeholder 5"/>
          <p:cNvSpPr>
            <a:spLocks noGrp="1"/>
          </p:cNvSpPr>
          <p:nvPr>
            <p:ph type="pic" sz="quarter" idx="15"/>
          </p:nvPr>
        </p:nvSpPr>
        <p:spPr>
          <a:xfrm>
            <a:off x="3365658" y="2928327"/>
            <a:ext cx="2417342" cy="1065358"/>
          </a:xfrm>
        </p:spPr>
        <p:txBody>
          <a:bodyPr/>
          <a:lstStyle>
            <a:lvl1pPr>
              <a:defRPr sz="1200"/>
            </a:lvl1pPr>
          </a:lstStyle>
          <a:p>
            <a:endParaRPr lang="en-US" dirty="0"/>
          </a:p>
        </p:txBody>
      </p:sp>
      <p:sp>
        <p:nvSpPr>
          <p:cNvPr id="14" name="Picture Placeholder 5"/>
          <p:cNvSpPr>
            <a:spLocks noGrp="1"/>
          </p:cNvSpPr>
          <p:nvPr>
            <p:ph type="pic" sz="quarter" idx="16"/>
          </p:nvPr>
        </p:nvSpPr>
        <p:spPr>
          <a:xfrm>
            <a:off x="6252526" y="2928327"/>
            <a:ext cx="2417342" cy="1065358"/>
          </a:xfrm>
        </p:spPr>
        <p:txBody>
          <a:bodyPr/>
          <a:lstStyle>
            <a:lvl1pPr>
              <a:defRPr sz="1200"/>
            </a:lvl1pPr>
          </a:lstStyle>
          <a:p>
            <a:endParaRPr lang="en-US" dirty="0"/>
          </a:p>
        </p:txBody>
      </p:sp>
      <p:sp>
        <p:nvSpPr>
          <p:cNvPr id="22" name="Picture Placeholder 5"/>
          <p:cNvSpPr>
            <a:spLocks noGrp="1"/>
          </p:cNvSpPr>
          <p:nvPr>
            <p:ph type="pic" sz="quarter" idx="21"/>
          </p:nvPr>
        </p:nvSpPr>
        <p:spPr>
          <a:xfrm>
            <a:off x="478133" y="1319129"/>
            <a:ext cx="2417999" cy="1063855"/>
          </a:xfrm>
        </p:spPr>
        <p:txBody>
          <a:bodyPr/>
          <a:lstStyle>
            <a:lvl1pPr>
              <a:defRPr sz="1200"/>
            </a:lvl1pPr>
          </a:lstStyle>
          <a:p>
            <a:endParaRPr lang="en-US" dirty="0"/>
          </a:p>
        </p:txBody>
      </p:sp>
      <p:sp>
        <p:nvSpPr>
          <p:cNvPr id="23" name="Picture Placeholder 5"/>
          <p:cNvSpPr>
            <a:spLocks noGrp="1"/>
          </p:cNvSpPr>
          <p:nvPr>
            <p:ph type="pic" sz="quarter" idx="22"/>
          </p:nvPr>
        </p:nvSpPr>
        <p:spPr>
          <a:xfrm>
            <a:off x="3365658" y="1319129"/>
            <a:ext cx="2417342" cy="1063855"/>
          </a:xfrm>
        </p:spPr>
        <p:txBody>
          <a:bodyPr/>
          <a:lstStyle>
            <a:lvl1pPr>
              <a:defRPr sz="1200"/>
            </a:lvl1pPr>
          </a:lstStyle>
          <a:p>
            <a:endParaRPr lang="en-US" dirty="0"/>
          </a:p>
        </p:txBody>
      </p:sp>
      <p:sp>
        <p:nvSpPr>
          <p:cNvPr id="24" name="Picture Placeholder 5"/>
          <p:cNvSpPr>
            <a:spLocks noGrp="1"/>
          </p:cNvSpPr>
          <p:nvPr>
            <p:ph type="pic" sz="quarter" idx="23"/>
          </p:nvPr>
        </p:nvSpPr>
        <p:spPr>
          <a:xfrm>
            <a:off x="6252526" y="1319129"/>
            <a:ext cx="2417342" cy="1063855"/>
          </a:xfrm>
        </p:spPr>
        <p:txBody>
          <a:bodyPr/>
          <a:lstStyle>
            <a:lvl1pPr>
              <a:defRPr sz="1200"/>
            </a:lvl1pPr>
          </a:lstStyle>
          <a:p>
            <a:endParaRPr lang="en-US" dirty="0"/>
          </a:p>
        </p:txBody>
      </p:sp>
      <p:sp>
        <p:nvSpPr>
          <p:cNvPr id="7" name="Content Placeholder 6"/>
          <p:cNvSpPr>
            <a:spLocks noGrp="1"/>
          </p:cNvSpPr>
          <p:nvPr>
            <p:ph sz="quarter" idx="10" hasCustomPrompt="1"/>
          </p:nvPr>
        </p:nvSpPr>
        <p:spPr>
          <a:xfrm>
            <a:off x="374922"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0" name="Content Placeholder 6"/>
          <p:cNvSpPr>
            <a:spLocks noGrp="1"/>
          </p:cNvSpPr>
          <p:nvPr>
            <p:ph sz="quarter" idx="11" hasCustomPrompt="1"/>
          </p:nvPr>
        </p:nvSpPr>
        <p:spPr>
          <a:xfrm>
            <a:off x="3253181"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2" name="Content Placeholder 6"/>
          <p:cNvSpPr>
            <a:spLocks noGrp="1"/>
          </p:cNvSpPr>
          <p:nvPr>
            <p:ph sz="quarter" idx="12" hasCustomPrompt="1"/>
          </p:nvPr>
        </p:nvSpPr>
        <p:spPr>
          <a:xfrm>
            <a:off x="6131439" y="4031577"/>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19" name="Content Placeholder 6"/>
          <p:cNvSpPr>
            <a:spLocks noGrp="1"/>
          </p:cNvSpPr>
          <p:nvPr>
            <p:ph sz="quarter" idx="18" hasCustomPrompt="1"/>
          </p:nvPr>
        </p:nvSpPr>
        <p:spPr>
          <a:xfrm>
            <a:off x="374922"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0" name="Content Placeholder 6"/>
          <p:cNvSpPr>
            <a:spLocks noGrp="1"/>
          </p:cNvSpPr>
          <p:nvPr>
            <p:ph sz="quarter" idx="19" hasCustomPrompt="1"/>
          </p:nvPr>
        </p:nvSpPr>
        <p:spPr>
          <a:xfrm>
            <a:off x="3253181"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1" name="Content Placeholder 6"/>
          <p:cNvSpPr>
            <a:spLocks noGrp="1"/>
          </p:cNvSpPr>
          <p:nvPr>
            <p:ph sz="quarter" idx="20" hasCustomPrompt="1"/>
          </p:nvPr>
        </p:nvSpPr>
        <p:spPr>
          <a:xfrm>
            <a:off x="6131439" y="2422039"/>
            <a:ext cx="2622278" cy="182880"/>
          </a:xfrm>
        </p:spPr>
        <p:txBody>
          <a:bodyPr/>
          <a:lstStyle>
            <a:lvl1pPr>
              <a:defRPr sz="800" b="0" i="0" spc="50" baseline="0">
                <a:latin typeface="Amazon Ember" charset="0"/>
                <a:ea typeface="Amazon Ember" charset="0"/>
                <a:cs typeface="Amazon Ember" charset="0"/>
              </a:defRPr>
            </a:lvl1pPr>
            <a:lvl2pPr>
              <a:defRPr sz="1200" b="0" i="0" spc="50" baseline="0">
                <a:latin typeface="Roboto Condensed" charset="0"/>
                <a:ea typeface="Roboto Condensed" charset="0"/>
                <a:cs typeface="Roboto Condensed" charset="0"/>
              </a:defRPr>
            </a:lvl2pPr>
            <a:lvl3pPr>
              <a:defRPr sz="1200" b="0" i="0" spc="50" baseline="0">
                <a:latin typeface="Roboto Condensed" charset="0"/>
                <a:ea typeface="Roboto Condensed" charset="0"/>
                <a:cs typeface="Roboto Condensed" charset="0"/>
              </a:defRPr>
            </a:lvl3pPr>
            <a:lvl4pPr>
              <a:defRPr sz="1200" b="0" i="0" spc="50" baseline="0">
                <a:latin typeface="Roboto Condensed" charset="0"/>
                <a:ea typeface="Roboto Condensed" charset="0"/>
                <a:cs typeface="Roboto Condensed" charset="0"/>
              </a:defRPr>
            </a:lvl4pPr>
            <a:lvl5pPr>
              <a:defRPr sz="1200" b="0" i="0" spc="50" baseline="0">
                <a:latin typeface="Roboto Condensed" charset="0"/>
                <a:ea typeface="Roboto Condensed" charset="0"/>
                <a:cs typeface="Roboto Condensed" charset="0"/>
              </a:defRPr>
            </a:lvl5pPr>
          </a:lstStyle>
          <a:p>
            <a:pPr lvl="0"/>
            <a:r>
              <a:rPr lang="en-US" dirty="0"/>
              <a:t>CLICK TO EDIT MASTER TEXT STYLES</a:t>
            </a:r>
          </a:p>
        </p:txBody>
      </p:sp>
      <p:sp>
        <p:nvSpPr>
          <p:cNvPr id="29"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45616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de Snippe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lvl1pPr>
              <a:defRPr>
                <a:solidFill>
                  <a:srgbClr val="414042"/>
                </a:solidFill>
              </a:defRPr>
            </a:lvl1pPr>
          </a:lstStyle>
          <a:p>
            <a:r>
              <a:rPr lang="en-US" dirty="0"/>
              <a:t>Click to edit Master title style</a:t>
            </a:r>
          </a:p>
        </p:txBody>
      </p:sp>
      <p:sp>
        <p:nvSpPr>
          <p:cNvPr id="6" name="Content Placeholder 3"/>
          <p:cNvSpPr>
            <a:spLocks noGrp="1"/>
          </p:cNvSpPr>
          <p:nvPr>
            <p:ph sz="quarter" idx="11" hasCustomPrompt="1"/>
          </p:nvPr>
        </p:nvSpPr>
        <p:spPr>
          <a:xfrm>
            <a:off x="336613" y="1010408"/>
            <a:ext cx="8207742" cy="3641926"/>
          </a:xfrm>
          <a:noFill/>
        </p:spPr>
        <p:txBody>
          <a:bodyPr/>
          <a:lstStyle>
            <a:lvl1pPr marL="0" indent="0">
              <a:buNone/>
              <a:defRPr lang="en-US" sz="1100">
                <a:solidFill>
                  <a:srgbClr val="3366FF"/>
                </a:solidFill>
                <a:effectLst/>
                <a:latin typeface="Lucida Console" panose="020B0609040504020204" pitchFamily="49" charset="0"/>
              </a:defRPr>
            </a:lvl1pPr>
            <a:lvl2pPr marL="457200" indent="0">
              <a:buNone/>
              <a:defRPr>
                <a:latin typeface="Lucida Console" panose="020B0609040504020204" pitchFamily="49" charset="0"/>
              </a:defRPr>
            </a:lvl2pPr>
            <a:lvl3pPr marL="914400" indent="0">
              <a:buNone/>
              <a:defRPr>
                <a:latin typeface="Lucida Console" panose="020B0609040504020204" pitchFamily="49" charset="0"/>
              </a:defRPr>
            </a:lvl3pPr>
            <a:lvl4pPr marL="1371600" indent="0">
              <a:buNone/>
              <a:defRPr>
                <a:latin typeface="Lucida Console" panose="020B0609040504020204" pitchFamily="49" charset="0"/>
              </a:defRPr>
            </a:lvl4pPr>
            <a:lvl5pPr marL="1828800" indent="0">
              <a:buNone/>
              <a:defRPr>
                <a:latin typeface="Lucida Console" panose="020B0609040504020204" pitchFamily="49" charset="0"/>
              </a:defRPr>
            </a:lvl5pPr>
          </a:lstStyle>
          <a:p>
            <a:r>
              <a:rPr lang="en-US" sz="1400" dirty="0">
                <a:effectLst/>
                <a:latin typeface="Lucida Console" panose="020B0609040504020204" pitchFamily="49" charset="0"/>
                <a:ea typeface="Calibri" panose="020F0502020204030204" pitchFamily="34" charset="0"/>
                <a:cs typeface="Consolas" panose="020B0609020204030204" pitchFamily="49" charset="0"/>
              </a:rPr>
              <a:t>; Syntax Test file for 68k Assembly code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Some comments about this file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.D0 00000000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MS 2100 00000002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MM 2000;DI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LEA.L $002100,A1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400" dirty="0">
                <a:effectLst/>
                <a:latin typeface="Lucida Console" panose="020B0609040504020204" pitchFamily="49" charset="0"/>
                <a:ea typeface="Calibri" panose="020F0502020204030204" pitchFamily="34" charset="0"/>
                <a:cs typeface="Consolas" panose="020B0609020204030204" pitchFamily="49" charset="0"/>
              </a:rPr>
              <a:t> MOVE.L #2,-(A1)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BSR $00002050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MM 2050;DI</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(A1),D2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ADD.L D1,D2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MOVE.L D2,D0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r>
              <a:rPr lang="sk-SK" sz="1400" dirty="0">
                <a:effectLst/>
                <a:latin typeface="Lucida Console" panose="020B0609040504020204" pitchFamily="49" charset="0"/>
                <a:ea typeface="Calibri" panose="020F0502020204030204" pitchFamily="34" charset="0"/>
                <a:cs typeface="Consolas" panose="020B0609020204030204" pitchFamily="49" charset="0"/>
              </a:rPr>
              <a:t> RTS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36968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de Snippet Orange">
    <p:spTree>
      <p:nvGrpSpPr>
        <p:cNvPr id="1" name=""/>
        <p:cNvGrpSpPr/>
        <p:nvPr/>
      </p:nvGrpSpPr>
      <p:grpSpPr>
        <a:xfrm>
          <a:off x="0" y="0"/>
          <a:ext cx="0" cy="0"/>
          <a:chOff x="0" y="0"/>
          <a:chExt cx="0" cy="0"/>
        </a:xfrm>
      </p:grpSpPr>
      <p:sp>
        <p:nvSpPr>
          <p:cNvPr id="10"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
        <p:nvSpPr>
          <p:cNvPr id="7" name="Content Placeholder 6"/>
          <p:cNvSpPr>
            <a:spLocks noGrp="1"/>
          </p:cNvSpPr>
          <p:nvPr>
            <p:ph sz="quarter" idx="10" hasCustomPrompt="1"/>
          </p:nvPr>
        </p:nvSpPr>
        <p:spPr>
          <a:xfrm>
            <a:off x="356615" y="978196"/>
            <a:ext cx="8449055" cy="3232560"/>
          </a:xfrm>
        </p:spPr>
        <p:txBody>
          <a:bodyPr/>
          <a:lstStyle>
            <a:lvl1pPr>
              <a:defRPr sz="900" b="0" i="0" spc="0" baseline="0">
                <a:solidFill>
                  <a:schemeClr val="accent2"/>
                </a:solidFill>
                <a:latin typeface="Lucida Console" charset="0"/>
                <a:ea typeface="Lucida Console" charset="0"/>
                <a:cs typeface="Lucida Console" charset="0"/>
              </a:defRPr>
            </a:lvl1pPr>
            <a:lvl2pPr>
              <a:defRPr sz="1200" b="0" i="0" spc="0" baseline="0">
                <a:latin typeface="Lucida Console" charset="0"/>
                <a:ea typeface="Lucida Console" charset="0"/>
                <a:cs typeface="Lucida Console" charset="0"/>
              </a:defRPr>
            </a:lvl2pPr>
            <a:lvl3pPr>
              <a:defRPr sz="1200" b="0" i="0" spc="0" baseline="0">
                <a:latin typeface="Lucida Console" charset="0"/>
                <a:ea typeface="Lucida Console" charset="0"/>
                <a:cs typeface="Lucida Console" charset="0"/>
              </a:defRPr>
            </a:lvl3pPr>
            <a:lvl4pPr>
              <a:defRPr sz="1200" b="0" i="0" spc="0" baseline="0">
                <a:latin typeface="Lucida Console" charset="0"/>
                <a:ea typeface="Lucida Console" charset="0"/>
                <a:cs typeface="Lucida Console" charset="0"/>
              </a:defRPr>
            </a:lvl4pPr>
            <a:lvl5pPr>
              <a:defRPr sz="1200" b="0" i="0" spc="0" baseline="0">
                <a:latin typeface="Lucida Console" charset="0"/>
                <a:ea typeface="Lucida Console" charset="0"/>
                <a:cs typeface="Lucida Console" charset="0"/>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1" name="Title 1"/>
          <p:cNvSpPr>
            <a:spLocks noGrp="1"/>
          </p:cNvSpPr>
          <p:nvPr>
            <p:ph type="title" hasCustomPrompt="1"/>
          </p:nvPr>
        </p:nvSpPr>
        <p:spPr>
          <a:xfrm>
            <a:off x="356615" y="347472"/>
            <a:ext cx="8449056" cy="469830"/>
          </a:xfrm>
        </p:spPr>
        <p:txBody>
          <a:bodyPr lIns="91440" tIns="45720" rIns="91440" bIns="45720"/>
          <a:lstStyle>
            <a:lvl1pPr>
              <a:defRPr b="0" i="0" spc="300">
                <a:latin typeface="Amazon Ember Light" charset="0"/>
                <a:ea typeface="Amazon Ember Light" charset="0"/>
                <a:cs typeface="Amazon Ember Light" charset="0"/>
              </a:defRPr>
            </a:lvl1pPr>
          </a:lstStyle>
          <a:p>
            <a:r>
              <a:rPr lang="en-US" dirty="0"/>
              <a:t>CLICK TO EDIT MASTER TITLE STYLE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283232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No Placeholders Orange">
    <p:spTree>
      <p:nvGrpSpPr>
        <p:cNvPr id="1" name=""/>
        <p:cNvGrpSpPr/>
        <p:nvPr/>
      </p:nvGrpSpPr>
      <p:grpSpPr>
        <a:xfrm>
          <a:off x="0" y="0"/>
          <a:ext cx="0" cy="0"/>
          <a:chOff x="0" y="0"/>
          <a:chExt cx="0" cy="0"/>
        </a:xfrm>
      </p:grpSpPr>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6849433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Orang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7"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407736966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382630" y="4917710"/>
            <a:ext cx="3027363"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eaLnBrk="1" hangingPunct="1"/>
            <a:r>
              <a:rPr lang="en-US" altLang="x-none" sz="700" b="0" i="0" dirty="0">
                <a:solidFill>
                  <a:srgbClr val="7F7F7F"/>
                </a:solidFill>
                <a:latin typeface="Amazon Ember" charset="0"/>
                <a:ea typeface="Amazon Ember" charset="0"/>
                <a:cs typeface="Amazon Ember" charset="0"/>
              </a:rPr>
              <a:t>© 2017, Amazon Web Services, Inc. or its Affiliates. All rights reserved.</a:t>
            </a:r>
          </a:p>
        </p:txBody>
      </p:sp>
    </p:spTree>
    <p:extLst>
      <p:ext uri="{BB962C8B-B14F-4D97-AF65-F5344CB8AC3E}">
        <p14:creationId xmlns:p14="http://schemas.microsoft.com/office/powerpoint/2010/main" val="31896510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
  <p:cSld name="Blank and black">
    <p:bg>
      <p:bgPr>
        <a:solidFill>
          <a:srgbClr val="000000"/>
        </a:solidFill>
        <a:effectLst/>
      </p:bgPr>
    </p:bg>
    <p:spTree>
      <p:nvGrpSpPr>
        <p:cNvPr id="1" name=""/>
        <p:cNvGrpSpPr/>
        <p:nvPr/>
      </p:nvGrpSpPr>
      <p:grpSpPr>
        <a:xfrm>
          <a:off x="0" y="0"/>
          <a:ext cx="0" cy="0"/>
          <a:chOff x="0" y="0"/>
          <a:chExt cx="0" cy="0"/>
        </a:xfrm>
      </p:grpSpPr>
      <p:sp>
        <p:nvSpPr>
          <p:cNvPr id="131" name="Shape 131"/>
          <p:cNvSpPr>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628540733"/>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1">
    <p:spTree>
      <p:nvGrpSpPr>
        <p:cNvPr id="1" name=""/>
        <p:cNvGrpSpPr/>
        <p:nvPr/>
      </p:nvGrpSpPr>
      <p:grpSpPr>
        <a:xfrm>
          <a:off x="0" y="0"/>
          <a:ext cx="0" cy="0"/>
          <a:chOff x="0" y="0"/>
          <a:chExt cx="0" cy="0"/>
        </a:xfrm>
      </p:grpSpPr>
      <p:sp>
        <p:nvSpPr>
          <p:cNvPr id="2" name="Title 1"/>
          <p:cNvSpPr>
            <a:spLocks noGrp="1"/>
          </p:cNvSpPr>
          <p:nvPr>
            <p:ph type="title"/>
          </p:nvPr>
        </p:nvSpPr>
        <p:spPr>
          <a:xfrm>
            <a:off x="396394" y="1969202"/>
            <a:ext cx="7772400" cy="930105"/>
          </a:xfrm>
        </p:spPr>
        <p:txBody>
          <a:bodyPr anchor="ctr">
            <a:noAutofit/>
          </a:bodyPr>
          <a:lstStyle>
            <a:lvl1pPr algn="l">
              <a:defRPr sz="4000" b="1" cap="none">
                <a:solidFill>
                  <a:srgbClr val="414042"/>
                </a:solidFill>
              </a:defRPr>
            </a:lvl1pPr>
          </a:lstStyle>
          <a:p>
            <a:r>
              <a:rPr lang="en-US" dirty="0"/>
              <a:t>Click to edit Master title style</a:t>
            </a:r>
          </a:p>
        </p:txBody>
      </p:sp>
    </p:spTree>
    <p:extLst>
      <p:ext uri="{BB962C8B-B14F-4D97-AF65-F5344CB8AC3E}">
        <p14:creationId xmlns:p14="http://schemas.microsoft.com/office/powerpoint/2010/main" val="2124837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3" name="Content Placeholder 2"/>
          <p:cNvSpPr>
            <a:spLocks noGrp="1"/>
          </p:cNvSpPr>
          <p:nvPr>
            <p:ph sz="half" idx="1"/>
          </p:nvPr>
        </p:nvSpPr>
        <p:spPr>
          <a:xfrm>
            <a:off x="333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24575" y="1012507"/>
            <a:ext cx="4038600" cy="3472073"/>
          </a:xfrm>
        </p:spPr>
        <p:txBody>
          <a:bodyPr/>
          <a:lstStyle>
            <a:lvl1pPr>
              <a:defRPr sz="2200">
                <a:solidFill>
                  <a:srgbClr val="414042"/>
                </a:solidFill>
              </a:defRPr>
            </a:lvl1pPr>
            <a:lvl2pPr>
              <a:defRPr sz="2000">
                <a:solidFill>
                  <a:srgbClr val="414042"/>
                </a:solidFill>
              </a:defRPr>
            </a:lvl2pPr>
            <a:lvl3pPr>
              <a:defRPr sz="1600">
                <a:solidFill>
                  <a:srgbClr val="414042"/>
                </a:solidFill>
              </a:defRPr>
            </a:lvl3pPr>
            <a:lvl4pPr>
              <a:defRPr sz="1600">
                <a:solidFill>
                  <a:srgbClr val="414042"/>
                </a:solidFill>
              </a:defRPr>
            </a:lvl4pPr>
            <a:lvl5pPr>
              <a:defRPr sz="1600">
                <a:solidFill>
                  <a:srgbClr val="414042"/>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33519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37743" y="1008053"/>
            <a:ext cx="4040188" cy="47982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37743" y="1487874"/>
            <a:ext cx="4040188"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36789" y="114936"/>
            <a:ext cx="8205304" cy="545741"/>
          </a:xfrm>
        </p:spPr>
        <p:txBody>
          <a:bodyPr>
            <a:normAutofit/>
          </a:bodyPr>
          <a:lstStyle>
            <a:lvl1pPr>
              <a:defRPr sz="2800">
                <a:solidFill>
                  <a:srgbClr val="414042"/>
                </a:solidFill>
              </a:defRPr>
            </a:lvl1pPr>
          </a:lstStyle>
          <a:p>
            <a:r>
              <a:rPr lang="en-US" dirty="0"/>
              <a:t>Click to edit Master title style</a:t>
            </a:r>
          </a:p>
        </p:txBody>
      </p:sp>
      <p:sp>
        <p:nvSpPr>
          <p:cNvPr id="15" name="Text Placeholder 4"/>
          <p:cNvSpPr>
            <a:spLocks noGrp="1"/>
          </p:cNvSpPr>
          <p:nvPr>
            <p:ph type="body" sz="quarter" idx="3"/>
          </p:nvPr>
        </p:nvSpPr>
        <p:spPr>
          <a:xfrm>
            <a:off x="4525569" y="1008053"/>
            <a:ext cx="4041775" cy="47982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Content Placeholder 5"/>
          <p:cNvSpPr>
            <a:spLocks noGrp="1"/>
          </p:cNvSpPr>
          <p:nvPr>
            <p:ph sz="quarter" idx="4"/>
          </p:nvPr>
        </p:nvSpPr>
        <p:spPr>
          <a:xfrm>
            <a:off x="4525569" y="1487874"/>
            <a:ext cx="4041775" cy="2963466"/>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01287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74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37518"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Content Placeholder 2"/>
          <p:cNvSpPr>
            <a:spLocks noGrp="1"/>
          </p:cNvSpPr>
          <p:nvPr>
            <p:ph sz="half" idx="10"/>
          </p:nvPr>
        </p:nvSpPr>
        <p:spPr>
          <a:xfrm>
            <a:off x="3231001"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Content Placeholder 2"/>
          <p:cNvSpPr>
            <a:spLocks noGrp="1"/>
          </p:cNvSpPr>
          <p:nvPr>
            <p:ph sz="half" idx="11"/>
          </p:nvPr>
        </p:nvSpPr>
        <p:spPr>
          <a:xfrm>
            <a:off x="6124485" y="1011542"/>
            <a:ext cx="2442633" cy="3394472"/>
          </a:xfrm>
        </p:spPr>
        <p:txBody>
          <a:bodyPr>
            <a:normAutofit/>
          </a:bodyPr>
          <a:lstStyle>
            <a:lvl1pPr>
              <a:defRPr sz="2000"/>
            </a:lvl1pPr>
            <a:lvl2pPr>
              <a:defRPr sz="1800"/>
            </a:lvl2pPr>
            <a:lvl3pPr>
              <a:defRPr sz="1600"/>
            </a:lvl3pPr>
            <a:lvl4pPr marL="1371600" indent="0">
              <a:buNone/>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826396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our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endParaRPr lang="en-US" dirty="0"/>
          </a:p>
        </p:txBody>
      </p:sp>
      <p:sp>
        <p:nvSpPr>
          <p:cNvPr id="11" name="Text Placeholder 3"/>
          <p:cNvSpPr>
            <a:spLocks noGrp="1"/>
          </p:cNvSpPr>
          <p:nvPr>
            <p:ph type="body" sz="half" idx="2"/>
          </p:nvPr>
        </p:nvSpPr>
        <p:spPr>
          <a:xfrm>
            <a:off x="337742"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2" name="Text Placeholder 3"/>
          <p:cNvSpPr>
            <a:spLocks noGrp="1"/>
          </p:cNvSpPr>
          <p:nvPr>
            <p:ph type="body" sz="half" idx="11"/>
          </p:nvPr>
        </p:nvSpPr>
        <p:spPr>
          <a:xfrm>
            <a:off x="2496747"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3" name="Text Placeholder 3"/>
          <p:cNvSpPr>
            <a:spLocks noGrp="1"/>
          </p:cNvSpPr>
          <p:nvPr>
            <p:ph type="body" sz="half" idx="13"/>
          </p:nvPr>
        </p:nvSpPr>
        <p:spPr>
          <a:xfrm>
            <a:off x="463458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3"/>
          <p:cNvSpPr>
            <a:spLocks noGrp="1"/>
          </p:cNvSpPr>
          <p:nvPr>
            <p:ph type="body" sz="half" idx="15"/>
          </p:nvPr>
        </p:nvSpPr>
        <p:spPr>
          <a:xfrm>
            <a:off x="6990345" y="3127084"/>
            <a:ext cx="1797050" cy="340940"/>
          </a:xfrm>
        </p:spPr>
        <p:txBody>
          <a:bodyPr>
            <a:noAutofit/>
          </a:bodyPr>
          <a:lstStyle>
            <a:lvl1pPr marL="0" indent="0" algn="ctr">
              <a:buNone/>
              <a:defRPr sz="1400">
                <a:solidFill>
                  <a:srgbClr val="4140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5" name="Picture Placeholder 2"/>
          <p:cNvSpPr>
            <a:spLocks noGrp="1"/>
          </p:cNvSpPr>
          <p:nvPr>
            <p:ph type="pic" sz="quarter" idx="16"/>
          </p:nvPr>
        </p:nvSpPr>
        <p:spPr>
          <a:xfrm>
            <a:off x="337742" y="1604354"/>
            <a:ext cx="1797050" cy="1344612"/>
          </a:xfrm>
        </p:spPr>
        <p:txBody>
          <a:bodyPr>
            <a:normAutofit/>
          </a:bodyPr>
          <a:lstStyle>
            <a:lvl1pPr>
              <a:defRPr sz="1400">
                <a:solidFill>
                  <a:srgbClr val="414042"/>
                </a:solidFill>
              </a:defRPr>
            </a:lvl1pPr>
          </a:lstStyle>
          <a:p>
            <a:r>
              <a:rPr lang="en-US" dirty="0"/>
              <a:t>Drag picture to placeholder or click icon to add</a:t>
            </a:r>
          </a:p>
        </p:txBody>
      </p:sp>
      <p:sp>
        <p:nvSpPr>
          <p:cNvPr id="16" name="Picture Placeholder 2"/>
          <p:cNvSpPr>
            <a:spLocks noGrp="1"/>
          </p:cNvSpPr>
          <p:nvPr>
            <p:ph type="pic" sz="quarter" idx="17"/>
          </p:nvPr>
        </p:nvSpPr>
        <p:spPr>
          <a:xfrm>
            <a:off x="2496747"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7" name="Picture Placeholder 2"/>
          <p:cNvSpPr>
            <a:spLocks noGrp="1"/>
          </p:cNvSpPr>
          <p:nvPr>
            <p:ph type="pic" sz="quarter" idx="18"/>
          </p:nvPr>
        </p:nvSpPr>
        <p:spPr>
          <a:xfrm>
            <a:off x="4634585"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8" name="Picture Placeholder 2"/>
          <p:cNvSpPr>
            <a:spLocks noGrp="1"/>
          </p:cNvSpPr>
          <p:nvPr>
            <p:ph type="pic" sz="quarter" idx="19"/>
          </p:nvPr>
        </p:nvSpPr>
        <p:spPr>
          <a:xfrm>
            <a:off x="6990345" y="1604354"/>
            <a:ext cx="1797050" cy="1344612"/>
          </a:xfrm>
        </p:spPr>
        <p:txBody>
          <a:bodyPr>
            <a:normAutofit/>
          </a:bodyPr>
          <a:lstStyle>
            <a:lvl1pPr>
              <a:defRPr sz="1400">
                <a:solidFill>
                  <a:srgbClr val="414042"/>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2302505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x Content - Graphics">
    <p:spTree>
      <p:nvGrpSpPr>
        <p:cNvPr id="1" name=""/>
        <p:cNvGrpSpPr/>
        <p:nvPr/>
      </p:nvGrpSpPr>
      <p:grpSpPr>
        <a:xfrm>
          <a:off x="0" y="0"/>
          <a:ext cx="0" cy="0"/>
          <a:chOff x="0" y="0"/>
          <a:chExt cx="0" cy="0"/>
        </a:xfrm>
      </p:grpSpPr>
      <p:sp>
        <p:nvSpPr>
          <p:cNvPr id="2" name="Title 1"/>
          <p:cNvSpPr>
            <a:spLocks noGrp="1"/>
          </p:cNvSpPr>
          <p:nvPr>
            <p:ph type="title"/>
          </p:nvPr>
        </p:nvSpPr>
        <p:spPr>
          <a:xfrm>
            <a:off x="336789" y="114936"/>
            <a:ext cx="8205304" cy="545192"/>
          </a:xfrm>
        </p:spPr>
        <p:txBody>
          <a:bodyPr/>
          <a:lstStyle/>
          <a:p>
            <a:r>
              <a:rPr lang="en-US"/>
              <a:t>Click to edit Master title style</a:t>
            </a:r>
          </a:p>
        </p:txBody>
      </p:sp>
      <p:sp>
        <p:nvSpPr>
          <p:cNvPr id="3" name="Text Placeholder 3"/>
          <p:cNvSpPr>
            <a:spLocks noGrp="1"/>
          </p:cNvSpPr>
          <p:nvPr>
            <p:ph type="body" sz="half" idx="2"/>
          </p:nvPr>
        </p:nvSpPr>
        <p:spPr>
          <a:xfrm>
            <a:off x="339939"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4" name="Text Placeholder 3"/>
          <p:cNvSpPr>
            <a:spLocks noGrp="1"/>
          </p:cNvSpPr>
          <p:nvPr>
            <p:ph type="body" sz="half" idx="11"/>
          </p:nvPr>
        </p:nvSpPr>
        <p:spPr>
          <a:xfrm>
            <a:off x="3479314"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3"/>
          <p:cNvSpPr>
            <a:spLocks noGrp="1"/>
          </p:cNvSpPr>
          <p:nvPr>
            <p:ph type="body" sz="half" idx="13"/>
          </p:nvPr>
        </p:nvSpPr>
        <p:spPr>
          <a:xfrm>
            <a:off x="6624980" y="2151897"/>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Text Placeholder 3"/>
          <p:cNvSpPr>
            <a:spLocks noGrp="1"/>
          </p:cNvSpPr>
          <p:nvPr>
            <p:ph type="body" sz="half" idx="15"/>
          </p:nvPr>
        </p:nvSpPr>
        <p:spPr>
          <a:xfrm>
            <a:off x="339939"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Text Placeholder 3"/>
          <p:cNvSpPr>
            <a:spLocks noGrp="1"/>
          </p:cNvSpPr>
          <p:nvPr>
            <p:ph type="body" sz="half" idx="17"/>
          </p:nvPr>
        </p:nvSpPr>
        <p:spPr>
          <a:xfrm>
            <a:off x="3479308"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8" name="Text Placeholder 3"/>
          <p:cNvSpPr>
            <a:spLocks noGrp="1"/>
          </p:cNvSpPr>
          <p:nvPr>
            <p:ph type="body" sz="half" idx="19"/>
          </p:nvPr>
        </p:nvSpPr>
        <p:spPr>
          <a:xfrm>
            <a:off x="6624974" y="3963640"/>
            <a:ext cx="1924050" cy="340940"/>
          </a:xfrm>
        </p:spPr>
        <p:txBody>
          <a:bodyPr>
            <a:noAutofit/>
          </a:bodyPr>
          <a:lstStyle>
            <a:lvl1pPr marL="0" indent="0" algn="ctr">
              <a:buNone/>
              <a:defRPr sz="1100" b="0" i="0">
                <a:solidFill>
                  <a:srgbClr val="414042"/>
                </a:solidFill>
                <a:latin typeface="Amazon Ember Light" charset="0"/>
                <a:ea typeface="Amazon Ember Light" charset="0"/>
                <a:cs typeface="Amazon Ember Light"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Picture Placeholder 2"/>
          <p:cNvSpPr>
            <a:spLocks noGrp="1"/>
          </p:cNvSpPr>
          <p:nvPr>
            <p:ph type="pic" sz="quarter" idx="20"/>
          </p:nvPr>
        </p:nvSpPr>
        <p:spPr>
          <a:xfrm>
            <a:off x="339939"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0" name="Picture Placeholder 2"/>
          <p:cNvSpPr>
            <a:spLocks noGrp="1"/>
          </p:cNvSpPr>
          <p:nvPr>
            <p:ph type="pic" sz="quarter" idx="21"/>
          </p:nvPr>
        </p:nvSpPr>
        <p:spPr>
          <a:xfrm>
            <a:off x="3479308"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1" name="Picture Placeholder 2"/>
          <p:cNvSpPr>
            <a:spLocks noGrp="1"/>
          </p:cNvSpPr>
          <p:nvPr>
            <p:ph type="pic" sz="quarter" idx="22"/>
          </p:nvPr>
        </p:nvSpPr>
        <p:spPr>
          <a:xfrm>
            <a:off x="6624974" y="928298"/>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2" name="Picture Placeholder 2"/>
          <p:cNvSpPr>
            <a:spLocks noGrp="1"/>
          </p:cNvSpPr>
          <p:nvPr>
            <p:ph type="pic" sz="quarter" idx="23"/>
          </p:nvPr>
        </p:nvSpPr>
        <p:spPr>
          <a:xfrm>
            <a:off x="339939"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3" name="Picture Placeholder 2"/>
          <p:cNvSpPr>
            <a:spLocks noGrp="1"/>
          </p:cNvSpPr>
          <p:nvPr>
            <p:ph type="pic" sz="quarter" idx="24"/>
          </p:nvPr>
        </p:nvSpPr>
        <p:spPr>
          <a:xfrm>
            <a:off x="3479308"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
        <p:nvSpPr>
          <p:cNvPr id="14" name="Picture Placeholder 2"/>
          <p:cNvSpPr>
            <a:spLocks noGrp="1"/>
          </p:cNvSpPr>
          <p:nvPr>
            <p:ph type="pic" sz="quarter" idx="25"/>
          </p:nvPr>
        </p:nvSpPr>
        <p:spPr>
          <a:xfrm>
            <a:off x="6624974" y="2782372"/>
            <a:ext cx="1924050" cy="1100667"/>
          </a:xfrm>
        </p:spPr>
        <p:txBody>
          <a:bodyPr>
            <a:normAutofit/>
          </a:bodyPr>
          <a:lstStyle>
            <a:lvl1pPr>
              <a:defRPr sz="1400">
                <a:solidFill>
                  <a:srgbClr val="414042"/>
                </a:solidFill>
              </a:defRPr>
            </a:lvl1pPr>
          </a:lstStyle>
          <a:p>
            <a:r>
              <a:rPr lang="en-US"/>
              <a:t>Drag picture to placeholder or click icon to add</a:t>
            </a:r>
            <a:endParaRPr lang="en-US" dirty="0"/>
          </a:p>
        </p:txBody>
      </p:sp>
    </p:spTree>
    <p:extLst>
      <p:ext uri="{BB962C8B-B14F-4D97-AF65-F5344CB8AC3E}">
        <p14:creationId xmlns:p14="http://schemas.microsoft.com/office/powerpoint/2010/main" val="3273093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2" Type="http://schemas.openxmlformats.org/officeDocument/2006/relationships/slideLayout" Target="../slideLayouts/slideLayout21.xml"/><Relationship Id="rId16"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36789" y="114936"/>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p:cNvSpPr txBox="1"/>
          <p:nvPr userDrawn="1"/>
        </p:nvSpPr>
        <p:spPr>
          <a:xfrm>
            <a:off x="489150" y="4802438"/>
            <a:ext cx="3027774" cy="107722"/>
          </a:xfrm>
          <a:prstGeom prst="rect">
            <a:avLst/>
          </a:prstGeom>
          <a:noFill/>
        </p:spPr>
        <p:txBody>
          <a:bodyPr wrap="square" lIns="0" tIns="0" rIns="0" bIns="0" rtlCol="0">
            <a:spAutoFit/>
          </a:bodyPr>
          <a:lstStyle/>
          <a:p>
            <a:r>
              <a:rPr lang="en-US" sz="700" b="0" i="0" dirty="0">
                <a:solidFill>
                  <a:schemeClr val="tx1">
                    <a:lumMod val="50000"/>
                  </a:schemeClr>
                </a:solidFill>
                <a:latin typeface="Amazon Ember Regular" charset="0"/>
              </a:rPr>
              <a:t>© 2018, Amazon Web Services, Inc. or its Affiliates. All rights reserved.</a:t>
            </a:r>
          </a:p>
        </p:txBody>
      </p:sp>
      <p:pic>
        <p:nvPicPr>
          <p:cNvPr id="8" name="Picture 7"/>
          <p:cNvPicPr>
            <a:picLocks noChangeAspect="1"/>
          </p:cNvPicPr>
          <p:nvPr userDrawn="1"/>
        </p:nvPicPr>
        <p:blipFill>
          <a:blip r:embed="rId21" cstate="email">
            <a:extLst>
              <a:ext uri="{28A0092B-C50C-407E-A947-70E740481C1C}">
                <a14:useLocalDpi xmlns:a14="http://schemas.microsoft.com/office/drawing/2010/main"/>
              </a:ext>
            </a:extLst>
          </a:blip>
          <a:stretch>
            <a:fillRect/>
          </a:stretch>
        </p:blipFill>
        <p:spPr>
          <a:xfrm>
            <a:off x="8102791" y="4706911"/>
            <a:ext cx="440655" cy="264393"/>
          </a:xfrm>
          <a:prstGeom prst="rect">
            <a:avLst/>
          </a:prstGeom>
        </p:spPr>
      </p:pic>
    </p:spTree>
    <p:extLst>
      <p:ext uri="{BB962C8B-B14F-4D97-AF65-F5344CB8AC3E}">
        <p14:creationId xmlns:p14="http://schemas.microsoft.com/office/powerpoint/2010/main" val="1431177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92" r:id="rId3"/>
    <p:sldLayoutId id="2147483677" r:id="rId4"/>
    <p:sldLayoutId id="2147483678" r:id="rId5"/>
    <p:sldLayoutId id="2147483679" r:id="rId6"/>
    <p:sldLayoutId id="2147483689" r:id="rId7"/>
    <p:sldLayoutId id="2147483690" r:id="rId8"/>
    <p:sldLayoutId id="2147483691" r:id="rId9"/>
    <p:sldLayoutId id="2147483680" r:id="rId10"/>
    <p:sldLayoutId id="2147483681" r:id="rId11"/>
    <p:sldLayoutId id="2147483682" r:id="rId12"/>
    <p:sldLayoutId id="2147483693" r:id="rId13"/>
    <p:sldLayoutId id="2147483694" r:id="rId14"/>
    <p:sldLayoutId id="2147483695" r:id="rId15"/>
    <p:sldLayoutId id="2147483687" r:id="rId16"/>
    <p:sldLayoutId id="2147483697" r:id="rId17"/>
    <p:sldLayoutId id="2147483698" r:id="rId18"/>
    <p:sldLayoutId id="2147483699" r:id="rId19"/>
  </p:sldLayoutIdLst>
  <p:txStyles>
    <p:titleStyle>
      <a:lvl1pPr algn="l" defTabSz="457200" rtl="0" eaLnBrk="1" latinLnBrk="0" hangingPunct="1">
        <a:spcBef>
          <a:spcPct val="0"/>
        </a:spcBef>
        <a:buNone/>
        <a:defRPr sz="2800" b="0" i="0" kern="1200">
          <a:solidFill>
            <a:srgbClr val="0E2735"/>
          </a:solidFill>
          <a:latin typeface="Amazon Ember Regular" charset="0"/>
          <a:ea typeface="+mj-ea"/>
          <a:cs typeface="Amazon Ember Regular" charset="0"/>
        </a:defRPr>
      </a:lvl1pPr>
    </p:titleStyle>
    <p:bodyStyle>
      <a:lvl1pPr marL="0" indent="0" algn="l" defTabSz="457200" rtl="0" eaLnBrk="1" latinLnBrk="0" hangingPunct="1">
        <a:spcBef>
          <a:spcPct val="20000"/>
        </a:spcBef>
        <a:buFontTx/>
        <a:buNone/>
        <a:defRPr sz="2400" b="0" i="0" kern="120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0592" y="152082"/>
            <a:ext cx="8205304" cy="85725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340592" y="1009332"/>
            <a:ext cx="8205304" cy="3553926"/>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670646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Lst>
  <p:txStyles>
    <p:titleStyle>
      <a:lvl1pPr algn="l" defTabSz="457200" rtl="0" eaLnBrk="1" latinLnBrk="0" hangingPunct="1">
        <a:spcBef>
          <a:spcPct val="0"/>
        </a:spcBef>
        <a:buNone/>
        <a:defRPr sz="2800" b="1" i="0" kern="1200">
          <a:solidFill>
            <a:schemeClr val="tx1">
              <a:lumMod val="95000"/>
            </a:schemeClr>
          </a:solidFill>
          <a:latin typeface="Amazon Ember" charset="0"/>
          <a:ea typeface="Amazon Ember" charset="0"/>
          <a:cs typeface="Amazon Ember" charset="0"/>
        </a:defRPr>
      </a:lvl1pPr>
    </p:titleStyle>
    <p:bodyStyle>
      <a:lvl1pPr marL="0" indent="0" algn="l" defTabSz="457200" rtl="0" eaLnBrk="1" latinLnBrk="0" hangingPunct="1">
        <a:spcBef>
          <a:spcPct val="20000"/>
        </a:spcBef>
        <a:buFontTx/>
        <a:buNone/>
        <a:defRPr sz="2400" b="0" i="0" kern="120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2000" b="0" i="0" kern="120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800" b="0" i="0" kern="120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600" b="0" i="0" kern="120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31.sv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hyperlink" Target="https://youtu.be/2oMGkWc46Lw" TargetMode="External"/><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9.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1.tiff"/></Relationships>
</file>

<file path=ppt/slides/_rels/slide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3.tiff"/></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16.tiff"/><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7899" y="3956022"/>
            <a:ext cx="4759962" cy="433387"/>
          </a:xfrm>
        </p:spPr>
        <p:txBody>
          <a:bodyPr>
            <a:normAutofit/>
          </a:bodyPr>
          <a:lstStyle/>
          <a:p>
            <a:r>
              <a:rPr lang="en-US" dirty="0"/>
              <a:t>Margaret Valtierra</a:t>
            </a:r>
          </a:p>
          <a:p>
            <a:endParaRPr lang="en-US" dirty="0"/>
          </a:p>
        </p:txBody>
      </p:sp>
      <p:sp>
        <p:nvSpPr>
          <p:cNvPr id="4" name="Text Placeholder 3"/>
          <p:cNvSpPr>
            <a:spLocks noGrp="1"/>
          </p:cNvSpPr>
          <p:nvPr>
            <p:ph type="body" sz="quarter" idx="12"/>
          </p:nvPr>
        </p:nvSpPr>
        <p:spPr>
          <a:xfrm>
            <a:off x="487899" y="1908228"/>
            <a:ext cx="6303840" cy="744537"/>
          </a:xfrm>
        </p:spPr>
        <p:txBody>
          <a:bodyPr/>
          <a:lstStyle/>
          <a:p>
            <a:r>
              <a:rPr lang="en-US" sz="2800" dirty="0"/>
              <a:t>AWS DeepLens: </a:t>
            </a:r>
          </a:p>
          <a:p>
            <a:r>
              <a:rPr lang="en-US" sz="2800" dirty="0"/>
              <a:t>A New Way to Learn Machine Learning </a:t>
            </a:r>
          </a:p>
          <a:p>
            <a:endParaRPr lang="en-US" sz="2800" dirty="0"/>
          </a:p>
        </p:txBody>
      </p:sp>
      <p:pic>
        <p:nvPicPr>
          <p:cNvPr id="7" name="Picture 6"/>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526925" y="445854"/>
            <a:ext cx="2448910" cy="3891169"/>
          </a:xfrm>
          <a:prstGeom prst="rect">
            <a:avLst/>
          </a:prstGeom>
        </p:spPr>
      </p:pic>
      <p:sp>
        <p:nvSpPr>
          <p:cNvPr id="8" name="Text Placeholder 7"/>
          <p:cNvSpPr>
            <a:spLocks noGrp="1"/>
          </p:cNvSpPr>
          <p:nvPr>
            <p:ph type="body" sz="quarter" idx="11"/>
          </p:nvPr>
        </p:nvSpPr>
        <p:spPr/>
        <p:txBody>
          <a:bodyPr>
            <a:normAutofit/>
          </a:bodyPr>
          <a:lstStyle/>
          <a:p>
            <a:r>
              <a:rPr lang="en-US" dirty="0"/>
              <a:t>Chicago AWS user group</a:t>
            </a:r>
          </a:p>
        </p:txBody>
      </p:sp>
      <p:sp>
        <p:nvSpPr>
          <p:cNvPr id="6" name="Text Placeholder 1">
            <a:extLst>
              <a:ext uri="{FF2B5EF4-FFF2-40B4-BE49-F238E27FC236}">
                <a16:creationId xmlns:a16="http://schemas.microsoft.com/office/drawing/2014/main" id="{B6F8362A-8537-C94B-A5BB-076A95C7B657}"/>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3303444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136" y="938932"/>
            <a:ext cx="6069541" cy="1250668"/>
          </a:xfrm>
        </p:spPr>
        <p:txBody>
          <a:bodyPr/>
          <a:lstStyle/>
          <a:p>
            <a:pPr algn="ctr"/>
            <a:r>
              <a:rPr lang="en-US" dirty="0"/>
              <a:t>2. DEEPLENS OVERVIEW</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03964" y="1989398"/>
            <a:ext cx="2015348" cy="2015348"/>
          </a:xfrm>
          <a:prstGeom prst="rect">
            <a:avLst/>
          </a:prstGeom>
        </p:spPr>
      </p:pic>
      <p:sp>
        <p:nvSpPr>
          <p:cNvPr id="5" name="Text Placeholder 1">
            <a:extLst>
              <a:ext uri="{FF2B5EF4-FFF2-40B4-BE49-F238E27FC236}">
                <a16:creationId xmlns:a16="http://schemas.microsoft.com/office/drawing/2014/main" id="{6666935F-2F92-844C-8661-7976521F2D84}"/>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358105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-&gt; Deploy -&gt; Predict</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231900"/>
            <a:ext cx="9144000" cy="2674776"/>
          </a:xfrm>
          <a:prstGeom prst="rect">
            <a:avLst/>
          </a:prstGeom>
        </p:spPr>
      </p:pic>
      <p:sp useBgFill="1">
        <p:nvSpPr>
          <p:cNvPr id="4" name="Rectangle 3">
            <a:extLst>
              <a:ext uri="{FF2B5EF4-FFF2-40B4-BE49-F238E27FC236}">
                <a16:creationId xmlns:a16="http://schemas.microsoft.com/office/drawing/2014/main" id="{86C91C9D-2E17-0B40-973B-328B35128148}"/>
              </a:ext>
            </a:extLst>
          </p:cNvPr>
          <p:cNvSpPr/>
          <p:nvPr/>
        </p:nvSpPr>
        <p:spPr>
          <a:xfrm>
            <a:off x="295449" y="4495965"/>
            <a:ext cx="3127689" cy="6475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Text Placeholder 1">
            <a:extLst>
              <a:ext uri="{FF2B5EF4-FFF2-40B4-BE49-F238E27FC236}">
                <a16:creationId xmlns:a16="http://schemas.microsoft.com/office/drawing/2014/main" id="{5D757CA5-4914-D842-9D86-C161EAF45607}"/>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6" name="Rectangle 5">
            <a:extLst>
              <a:ext uri="{FF2B5EF4-FFF2-40B4-BE49-F238E27FC236}">
                <a16:creationId xmlns:a16="http://schemas.microsoft.com/office/drawing/2014/main" id="{E319AA0B-836F-094C-875B-E19D7D0E3768}"/>
              </a:ext>
            </a:extLst>
          </p:cNvPr>
          <p:cNvSpPr/>
          <p:nvPr/>
        </p:nvSpPr>
        <p:spPr>
          <a:xfrm>
            <a:off x="8041178" y="4592610"/>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43643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707EDCD0-035C-9147-A8E6-611053A9B981}"/>
              </a:ext>
            </a:extLst>
          </p:cNvPr>
          <p:cNvSpPr txBox="1">
            <a:spLocks/>
          </p:cNvSpPr>
          <p:nvPr/>
        </p:nvSpPr>
        <p:spPr>
          <a:xfrm>
            <a:off x="6499410" y="4544395"/>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4" name="Rectangle 3">
            <a:extLst>
              <a:ext uri="{FF2B5EF4-FFF2-40B4-BE49-F238E27FC236}">
                <a16:creationId xmlns:a16="http://schemas.microsoft.com/office/drawing/2014/main" id="{3F4DBFC9-EC8B-3143-ACEE-679C9207ED44}"/>
              </a:ext>
            </a:extLst>
          </p:cNvPr>
          <p:cNvSpPr/>
          <p:nvPr/>
        </p:nvSpPr>
        <p:spPr>
          <a:xfrm>
            <a:off x="8041178" y="4585611"/>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DD4D0FD-48CB-DC46-BD44-775F2F9D5DF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16673"/>
            <a:ext cx="9144000" cy="4110154"/>
          </a:xfrm>
          <a:prstGeom prst="rect">
            <a:avLst/>
          </a:prstGeom>
        </p:spPr>
      </p:pic>
      <p:sp>
        <p:nvSpPr>
          <p:cNvPr id="7" name="Rectangle 6">
            <a:extLst>
              <a:ext uri="{FF2B5EF4-FFF2-40B4-BE49-F238E27FC236}">
                <a16:creationId xmlns:a16="http://schemas.microsoft.com/office/drawing/2014/main" id="{324EC778-F6D0-DE4C-8D19-5B06B46DA5A4}"/>
              </a:ext>
            </a:extLst>
          </p:cNvPr>
          <p:cNvSpPr/>
          <p:nvPr/>
        </p:nvSpPr>
        <p:spPr>
          <a:xfrm>
            <a:off x="423950" y="4710113"/>
            <a:ext cx="2958536"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5130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707EDCD0-035C-9147-A8E6-611053A9B981}"/>
              </a:ext>
            </a:extLst>
          </p:cNvPr>
          <p:cNvSpPr txBox="1">
            <a:spLocks/>
          </p:cNvSpPr>
          <p:nvPr/>
        </p:nvSpPr>
        <p:spPr>
          <a:xfrm>
            <a:off x="6499410" y="4544395"/>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4" name="Rectangle 3">
            <a:extLst>
              <a:ext uri="{FF2B5EF4-FFF2-40B4-BE49-F238E27FC236}">
                <a16:creationId xmlns:a16="http://schemas.microsoft.com/office/drawing/2014/main" id="{3F4DBFC9-EC8B-3143-ACEE-679C9207ED44}"/>
              </a:ext>
            </a:extLst>
          </p:cNvPr>
          <p:cNvSpPr/>
          <p:nvPr/>
        </p:nvSpPr>
        <p:spPr>
          <a:xfrm>
            <a:off x="8041178" y="4493891"/>
            <a:ext cx="786938" cy="48389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C1CD1136-4FE0-804C-ACB4-AA65E1F47AC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93817"/>
            <a:ext cx="9144000" cy="4155866"/>
          </a:xfrm>
          <a:prstGeom prst="rect">
            <a:avLst/>
          </a:prstGeom>
        </p:spPr>
      </p:pic>
      <p:sp>
        <p:nvSpPr>
          <p:cNvPr id="6" name="Rectangle 5">
            <a:extLst>
              <a:ext uri="{FF2B5EF4-FFF2-40B4-BE49-F238E27FC236}">
                <a16:creationId xmlns:a16="http://schemas.microsoft.com/office/drawing/2014/main" id="{FBE3A2E5-BE46-3D46-B9A0-9039334D8597}"/>
              </a:ext>
            </a:extLst>
          </p:cNvPr>
          <p:cNvSpPr/>
          <p:nvPr/>
        </p:nvSpPr>
        <p:spPr>
          <a:xfrm>
            <a:off x="423950" y="4710113"/>
            <a:ext cx="2958536"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7490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CA0FD7-59F7-C043-BA97-D037EBFE6C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714357"/>
            <a:ext cx="9144000" cy="4263425"/>
          </a:xfrm>
          <a:prstGeom prst="rect">
            <a:avLst/>
          </a:prstGeom>
        </p:spPr>
      </p:pic>
      <p:sp>
        <p:nvSpPr>
          <p:cNvPr id="3" name="Text Placeholder 1">
            <a:extLst>
              <a:ext uri="{FF2B5EF4-FFF2-40B4-BE49-F238E27FC236}">
                <a16:creationId xmlns:a16="http://schemas.microsoft.com/office/drawing/2014/main" id="{707EDCD0-035C-9147-A8E6-611053A9B981}"/>
              </a:ext>
            </a:extLst>
          </p:cNvPr>
          <p:cNvSpPr txBox="1">
            <a:spLocks/>
          </p:cNvSpPr>
          <p:nvPr/>
        </p:nvSpPr>
        <p:spPr>
          <a:xfrm>
            <a:off x="6499410" y="4544395"/>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37584347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E7CC94-9F5D-0544-B9B9-9F9468C8D2C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817698"/>
            <a:ext cx="9144000" cy="4182657"/>
          </a:xfrm>
          <a:prstGeom prst="rect">
            <a:avLst/>
          </a:prstGeom>
        </p:spPr>
      </p:pic>
      <p:sp>
        <p:nvSpPr>
          <p:cNvPr id="4" name="Text Placeholder 1">
            <a:extLst>
              <a:ext uri="{FF2B5EF4-FFF2-40B4-BE49-F238E27FC236}">
                <a16:creationId xmlns:a16="http://schemas.microsoft.com/office/drawing/2014/main" id="{013A3F4A-50DB-A04F-890E-9788879BB18C}"/>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1685949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IRL with </a:t>
            </a:r>
            <a:r>
              <a:rPr lang="en-US" dirty="0" err="1"/>
              <a:t>DeepLens</a:t>
            </a:r>
            <a:endParaRPr lang="en-US" dirty="0"/>
          </a:p>
        </p:txBody>
      </p:sp>
      <p:sp useBgFill="1">
        <p:nvSpPr>
          <p:cNvPr id="4" name="Rectangle 3">
            <a:extLst>
              <a:ext uri="{FF2B5EF4-FFF2-40B4-BE49-F238E27FC236}">
                <a16:creationId xmlns:a16="http://schemas.microsoft.com/office/drawing/2014/main" id="{3D899041-229D-E745-AAED-4CE0BDF14A3A}"/>
              </a:ext>
            </a:extLst>
          </p:cNvPr>
          <p:cNvSpPr/>
          <p:nvPr/>
        </p:nvSpPr>
        <p:spPr>
          <a:xfrm>
            <a:off x="295449" y="4495965"/>
            <a:ext cx="3127689" cy="6475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Text Placeholder 1">
            <a:extLst>
              <a:ext uri="{FF2B5EF4-FFF2-40B4-BE49-F238E27FC236}">
                <a16:creationId xmlns:a16="http://schemas.microsoft.com/office/drawing/2014/main" id="{E11B6E35-6977-314C-AD4F-102BEBD93C4E}"/>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6" name="Rectangle 5">
            <a:extLst>
              <a:ext uri="{FF2B5EF4-FFF2-40B4-BE49-F238E27FC236}">
                <a16:creationId xmlns:a16="http://schemas.microsoft.com/office/drawing/2014/main" id="{B0DC46B9-92F0-2E48-B617-3F2DFE42E07B}"/>
              </a:ext>
            </a:extLst>
          </p:cNvPr>
          <p:cNvSpPr/>
          <p:nvPr/>
        </p:nvSpPr>
        <p:spPr>
          <a:xfrm>
            <a:off x="8041178" y="4592610"/>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A523BC22-F671-9B4E-A6AA-5025B0426F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191828"/>
            <a:ext cx="9052187" cy="3253633"/>
          </a:xfrm>
          <a:prstGeom prst="rect">
            <a:avLst/>
          </a:prstGeom>
        </p:spPr>
      </p:pic>
    </p:spTree>
    <p:extLst>
      <p:ext uri="{BB962C8B-B14F-4D97-AF65-F5344CB8AC3E}">
        <p14:creationId xmlns:p14="http://schemas.microsoft.com/office/powerpoint/2010/main" val="2358060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DC5C8-721B-EF45-A2B9-2A962329C3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43" y="483027"/>
            <a:ext cx="9144000" cy="4646762"/>
          </a:xfrm>
          <a:prstGeom prst="rect">
            <a:avLst/>
          </a:prstGeom>
        </p:spPr>
      </p:pic>
      <p:sp>
        <p:nvSpPr>
          <p:cNvPr id="5" name="Title 1">
            <a:extLst>
              <a:ext uri="{FF2B5EF4-FFF2-40B4-BE49-F238E27FC236}">
                <a16:creationId xmlns:a16="http://schemas.microsoft.com/office/drawing/2014/main" id="{6AB817BA-8C8E-F24A-BBEC-CDE9DD64E421}"/>
              </a:ext>
            </a:extLst>
          </p:cNvPr>
          <p:cNvSpPr txBox="1">
            <a:spLocks/>
          </p:cNvSpPr>
          <p:nvPr/>
        </p:nvSpPr>
        <p:spPr>
          <a:xfrm>
            <a:off x="347472" y="149000"/>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200" dirty="0">
                <a:solidFill>
                  <a:schemeClr val="accent6">
                    <a:lumMod val="50000"/>
                  </a:schemeClr>
                </a:solidFill>
                <a:effectLst>
                  <a:outerShdw blurRad="50800" dist="38100" dir="2700000" algn="tl" rotWithShape="0">
                    <a:prstClr val="black">
                      <a:alpha val="40000"/>
                    </a:prstClr>
                  </a:outerShdw>
                </a:effectLst>
              </a:rPr>
              <a:t>Journey through a </a:t>
            </a:r>
            <a:r>
              <a:rPr lang="en-US" sz="3200" dirty="0" err="1">
                <a:solidFill>
                  <a:schemeClr val="accent6">
                    <a:lumMod val="50000"/>
                  </a:schemeClr>
                </a:solidFill>
                <a:effectLst>
                  <a:outerShdw blurRad="50800" dist="38100" dir="2700000" algn="tl" rotWithShape="0">
                    <a:prstClr val="black">
                      <a:alpha val="40000"/>
                    </a:prstClr>
                  </a:outerShdw>
                </a:effectLst>
              </a:rPr>
              <a:t>DeepLens</a:t>
            </a:r>
            <a:endParaRPr kumimoji="0" lang="en-US" sz="3200" b="0" i="0" u="none" strike="noStrike" kern="1200" cap="none" spc="300" normalizeH="0" baseline="0" noProof="0" dirty="0">
              <a:ln>
                <a:noFill/>
              </a:ln>
              <a:solidFill>
                <a:schemeClr val="accent6">
                  <a:lumMod val="50000"/>
                </a:schemeClr>
              </a:solidFill>
              <a:effectLst>
                <a:outerShdw blurRad="50800" dist="38100" dir="2700000" algn="tl" rotWithShape="0">
                  <a:prstClr val="black">
                    <a:alpha val="40000"/>
                  </a:prstClr>
                </a:outerShdw>
              </a:effectLst>
              <a:uLnTx/>
              <a:uFillTx/>
            </a:endParaRPr>
          </a:p>
        </p:txBody>
      </p:sp>
      <p:sp>
        <p:nvSpPr>
          <p:cNvPr id="18" name="Text Placeholder 1">
            <a:extLst>
              <a:ext uri="{FF2B5EF4-FFF2-40B4-BE49-F238E27FC236}">
                <a16:creationId xmlns:a16="http://schemas.microsoft.com/office/drawing/2014/main" id="{7608F736-C8E4-5C42-8C38-977EEDC9E1C7}"/>
              </a:ext>
            </a:extLst>
          </p:cNvPr>
          <p:cNvSpPr txBox="1">
            <a:spLocks/>
          </p:cNvSpPr>
          <p:nvPr/>
        </p:nvSpPr>
        <p:spPr>
          <a:xfrm>
            <a:off x="6651810" y="47955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50000"/>
                  </a:schemeClr>
                </a:solidFill>
              </a:rPr>
              <a:t>@</a:t>
            </a:r>
            <a:r>
              <a:rPr lang="en-US" dirty="0" err="1">
                <a:solidFill>
                  <a:schemeClr val="accent6">
                    <a:lumMod val="50000"/>
                  </a:schemeClr>
                </a:solidFill>
              </a:rPr>
              <a:t>margaretvaltie</a:t>
            </a:r>
            <a:endParaRPr lang="en-US" dirty="0">
              <a:solidFill>
                <a:schemeClr val="accent6">
                  <a:lumMod val="50000"/>
                </a:schemeClr>
              </a:solidFill>
            </a:endParaRPr>
          </a:p>
          <a:p>
            <a:endParaRPr lang="en-US" dirty="0"/>
          </a:p>
        </p:txBody>
      </p:sp>
    </p:spTree>
    <p:extLst>
      <p:ext uri="{BB962C8B-B14F-4D97-AF65-F5344CB8AC3E}">
        <p14:creationId xmlns:p14="http://schemas.microsoft.com/office/powerpoint/2010/main" val="4136494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6E234C23-B130-664D-ADED-DB67275AA15F}"/>
              </a:ext>
            </a:extLst>
          </p:cNvPr>
          <p:cNvSpPr/>
          <p:nvPr/>
        </p:nvSpPr>
        <p:spPr>
          <a:xfrm>
            <a:off x="295449" y="4495965"/>
            <a:ext cx="3127689" cy="6475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6" name="Picture 5">
            <a:extLst>
              <a:ext uri="{FF2B5EF4-FFF2-40B4-BE49-F238E27FC236}">
                <a16:creationId xmlns:a16="http://schemas.microsoft.com/office/drawing/2014/main" id="{3589FDB1-F9FF-C04F-A9C4-69F73E108A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997" y="0"/>
            <a:ext cx="6336006" cy="5143500"/>
          </a:xfrm>
          <a:prstGeom prst="rect">
            <a:avLst/>
          </a:prstGeom>
        </p:spPr>
      </p:pic>
      <p:sp>
        <p:nvSpPr>
          <p:cNvPr id="7" name="Rectangle 6">
            <a:extLst>
              <a:ext uri="{FF2B5EF4-FFF2-40B4-BE49-F238E27FC236}">
                <a16:creationId xmlns:a16="http://schemas.microsoft.com/office/drawing/2014/main" id="{BECBE880-7C00-CF47-B9D1-BD5E63CA32CA}"/>
              </a:ext>
            </a:extLst>
          </p:cNvPr>
          <p:cNvSpPr/>
          <p:nvPr/>
        </p:nvSpPr>
        <p:spPr>
          <a:xfrm>
            <a:off x="8099367" y="4578820"/>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8" name="Text Placeholder 1">
            <a:extLst>
              <a:ext uri="{FF2B5EF4-FFF2-40B4-BE49-F238E27FC236}">
                <a16:creationId xmlns:a16="http://schemas.microsoft.com/office/drawing/2014/main" id="{7608F736-C8E4-5C42-8C38-977EEDC9E1C7}"/>
              </a:ext>
            </a:extLst>
          </p:cNvPr>
          <p:cNvSpPr txBox="1">
            <a:spLocks/>
          </p:cNvSpPr>
          <p:nvPr/>
        </p:nvSpPr>
        <p:spPr>
          <a:xfrm>
            <a:off x="6651810" y="47955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50000"/>
                  </a:schemeClr>
                </a:solidFill>
              </a:rPr>
              <a:t>@</a:t>
            </a:r>
            <a:r>
              <a:rPr lang="en-US" dirty="0" err="1">
                <a:solidFill>
                  <a:schemeClr val="accent6">
                    <a:lumMod val="50000"/>
                  </a:schemeClr>
                </a:solidFill>
              </a:rPr>
              <a:t>margaretvaltie</a:t>
            </a:r>
            <a:endParaRPr lang="en-US" dirty="0">
              <a:solidFill>
                <a:schemeClr val="accent6">
                  <a:lumMod val="50000"/>
                </a:schemeClr>
              </a:solidFill>
            </a:endParaRPr>
          </a:p>
          <a:p>
            <a:endParaRPr lang="en-US" dirty="0"/>
          </a:p>
        </p:txBody>
      </p:sp>
    </p:spTree>
    <p:extLst>
      <p:ext uri="{BB962C8B-B14F-4D97-AF65-F5344CB8AC3E}">
        <p14:creationId xmlns:p14="http://schemas.microsoft.com/office/powerpoint/2010/main" val="3382474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5615598" y="5445050"/>
            <a:ext cx="998153" cy="487226"/>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FFFFFF"/>
                </a:solidFill>
                <a:effectLst/>
                <a:uLnTx/>
                <a:uFillTx/>
                <a:latin typeface="Amazon Ember" charset="0"/>
                <a:ea typeface="Amazon Ember" charset="0"/>
                <a:cs typeface="Amazon Ember" charset="0"/>
              </a:rPr>
              <a:t>IoT</a:t>
            </a:r>
            <a:r>
              <a:rPr kumimoji="0" lang="en-US" sz="1200" b="0" i="0" u="none" strike="noStrike" kern="1200" cap="none" spc="0" normalizeH="0" baseline="0" noProof="0" dirty="0">
                <a:ln>
                  <a:noFill/>
                </a:ln>
                <a:solidFill>
                  <a:srgbClr val="FFFFFF"/>
                </a:solidFill>
                <a:effectLst/>
                <a:uLnTx/>
                <a:uFillTx/>
                <a:latin typeface="Amazon Ember" charset="0"/>
                <a:ea typeface="Amazon Ember" charset="0"/>
                <a:cs typeface="Amazon Ember" charset="0"/>
              </a:rPr>
              <a:t> Gateway</a:t>
            </a:r>
          </a:p>
        </p:txBody>
      </p:sp>
      <p:sp useBgFill="1">
        <p:nvSpPr>
          <p:cNvPr id="54" name="Rectangle 53">
            <a:extLst>
              <a:ext uri="{FF2B5EF4-FFF2-40B4-BE49-F238E27FC236}">
                <a16:creationId xmlns:a16="http://schemas.microsoft.com/office/drawing/2014/main" id="{F918ECE0-7111-8746-B724-AEBE173A6D94}"/>
              </a:ext>
            </a:extLst>
          </p:cNvPr>
          <p:cNvSpPr/>
          <p:nvPr/>
        </p:nvSpPr>
        <p:spPr>
          <a:xfrm>
            <a:off x="295449" y="4639169"/>
            <a:ext cx="3041571" cy="504331"/>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55" name="Text Placeholder 1">
            <a:extLst>
              <a:ext uri="{FF2B5EF4-FFF2-40B4-BE49-F238E27FC236}">
                <a16:creationId xmlns:a16="http://schemas.microsoft.com/office/drawing/2014/main" id="{9A4DFFD6-7329-A944-BD38-96C46163FD33}"/>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5" name="Title 4">
            <a:extLst>
              <a:ext uri="{FF2B5EF4-FFF2-40B4-BE49-F238E27FC236}">
                <a16:creationId xmlns:a16="http://schemas.microsoft.com/office/drawing/2014/main" id="{CDE111F6-3946-0E41-BEF9-B6B47C955C43}"/>
              </a:ext>
            </a:extLst>
          </p:cNvPr>
          <p:cNvSpPr>
            <a:spLocks noGrp="1"/>
          </p:cNvSpPr>
          <p:nvPr>
            <p:ph type="title"/>
          </p:nvPr>
        </p:nvSpPr>
        <p:spPr/>
        <p:txBody>
          <a:bodyPr/>
          <a:lstStyle/>
          <a:p>
            <a:endParaRPr lang="en-US"/>
          </a:p>
        </p:txBody>
      </p:sp>
      <p:pic>
        <p:nvPicPr>
          <p:cNvPr id="58" name="Picture 57">
            <a:extLst>
              <a:ext uri="{FF2B5EF4-FFF2-40B4-BE49-F238E27FC236}">
                <a16:creationId xmlns:a16="http://schemas.microsoft.com/office/drawing/2014/main" id="{1A0EA3FB-2ABE-6340-AAA8-31304BEA666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360902"/>
            <a:ext cx="9144000" cy="4421695"/>
          </a:xfrm>
          <a:prstGeom prst="rect">
            <a:avLst/>
          </a:prstGeom>
        </p:spPr>
      </p:pic>
    </p:spTree>
    <p:extLst>
      <p:ext uri="{BB962C8B-B14F-4D97-AF65-F5344CB8AC3E}">
        <p14:creationId xmlns:p14="http://schemas.microsoft.com/office/powerpoint/2010/main" val="1473422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818388"/>
            <a:ext cx="9144000" cy="3506724"/>
          </a:xfrm>
          <a:prstGeom prst="rect">
            <a:avLst/>
          </a:prstGeom>
        </p:spPr>
      </p:pic>
      <p:sp>
        <p:nvSpPr>
          <p:cNvPr id="2" name="Title 1"/>
          <p:cNvSpPr>
            <a:spLocks noGrp="1"/>
          </p:cNvSpPr>
          <p:nvPr>
            <p:ph type="title"/>
          </p:nvPr>
        </p:nvSpPr>
        <p:spPr>
          <a:xfrm>
            <a:off x="770201" y="2128822"/>
            <a:ext cx="5796250" cy="545192"/>
          </a:xfrm>
        </p:spPr>
        <p:txBody>
          <a:bodyPr/>
          <a:lstStyle/>
          <a:p>
            <a:r>
              <a:rPr lang="en-US" dirty="0">
                <a:solidFill>
                  <a:srgbClr val="414042"/>
                </a:solidFill>
              </a:rPr>
              <a:t>Now, let’s see it in action….</a:t>
            </a:r>
          </a:p>
        </p:txBody>
      </p:sp>
      <p:sp>
        <p:nvSpPr>
          <p:cNvPr id="4" name="Text Placeholder 1">
            <a:extLst>
              <a:ext uri="{FF2B5EF4-FFF2-40B4-BE49-F238E27FC236}">
                <a16:creationId xmlns:a16="http://schemas.microsoft.com/office/drawing/2014/main" id="{56CE5796-DA6E-DC4F-9C8E-6FCA2D04C361}"/>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5" name="Rectangle 4">
            <a:extLst>
              <a:ext uri="{FF2B5EF4-FFF2-40B4-BE49-F238E27FC236}">
                <a16:creationId xmlns:a16="http://schemas.microsoft.com/office/drawing/2014/main" id="{AEB65A48-989C-4243-AF00-34E582B5EF0E}"/>
              </a:ext>
            </a:extLst>
          </p:cNvPr>
          <p:cNvSpPr/>
          <p:nvPr/>
        </p:nvSpPr>
        <p:spPr>
          <a:xfrm>
            <a:off x="8041178" y="4592610"/>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39305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825E-1126-4B49-B897-064FE0DE4D10}"/>
              </a:ext>
            </a:extLst>
          </p:cNvPr>
          <p:cNvSpPr>
            <a:spLocks noGrp="1"/>
          </p:cNvSpPr>
          <p:nvPr>
            <p:ph type="title"/>
          </p:nvPr>
        </p:nvSpPr>
        <p:spPr/>
        <p:txBody>
          <a:bodyPr/>
          <a:lstStyle/>
          <a:p>
            <a:r>
              <a:rPr lang="en-US" dirty="0"/>
              <a:t>Chicago </a:t>
            </a:r>
            <a:r>
              <a:rPr lang="en-US" dirty="0" err="1"/>
              <a:t>DeepLens</a:t>
            </a:r>
            <a:r>
              <a:rPr lang="en-US" dirty="0"/>
              <a:t> Projects</a:t>
            </a:r>
          </a:p>
        </p:txBody>
      </p:sp>
    </p:spTree>
    <p:extLst>
      <p:ext uri="{BB962C8B-B14F-4D97-AF65-F5344CB8AC3E}">
        <p14:creationId xmlns:p14="http://schemas.microsoft.com/office/powerpoint/2010/main" val="2291681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1194" y="1991784"/>
            <a:ext cx="8205304" cy="545192"/>
          </a:xfrm>
        </p:spPr>
        <p:txBody>
          <a:bodyPr>
            <a:noAutofit/>
          </a:bodyPr>
          <a:lstStyle/>
          <a:p>
            <a:r>
              <a:rPr lang="en-US" sz="3600" dirty="0">
                <a:solidFill>
                  <a:schemeClr val="bg1"/>
                </a:solidFill>
              </a:rPr>
              <a:t>Questions?</a:t>
            </a:r>
          </a:p>
        </p:txBody>
      </p:sp>
      <p:pic>
        <p:nvPicPr>
          <p:cNvPr id="3" name="Picture 2">
            <a:extLst>
              <a:ext uri="{FF2B5EF4-FFF2-40B4-BE49-F238E27FC236}">
                <a16:creationId xmlns:a16="http://schemas.microsoft.com/office/drawing/2014/main" id="{59502CCE-148C-6046-B97F-D08B8A65869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201684"/>
            <a:ext cx="9140233" cy="4809681"/>
          </a:xfrm>
          <a:prstGeom prst="rect">
            <a:avLst/>
          </a:prstGeom>
        </p:spPr>
      </p:pic>
      <p:sp>
        <p:nvSpPr>
          <p:cNvPr id="5" name="Text Placeholder 1">
            <a:extLst>
              <a:ext uri="{FF2B5EF4-FFF2-40B4-BE49-F238E27FC236}">
                <a16:creationId xmlns:a16="http://schemas.microsoft.com/office/drawing/2014/main" id="{4198D8F6-C86A-DD47-BC80-920D20CDD61D}"/>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7" name="Title 1">
            <a:extLst>
              <a:ext uri="{FF2B5EF4-FFF2-40B4-BE49-F238E27FC236}">
                <a16:creationId xmlns:a16="http://schemas.microsoft.com/office/drawing/2014/main" id="{CBB732BC-268C-634A-A1F9-DB1813CDF566}"/>
              </a:ext>
            </a:extLst>
          </p:cNvPr>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200" dirty="0" err="1">
                <a:solidFill>
                  <a:schemeClr val="bg1"/>
                </a:solidFill>
                <a:effectLst>
                  <a:outerShdw blurRad="50800" dist="38100" dir="2700000" algn="tl" rotWithShape="0">
                    <a:prstClr val="black">
                      <a:alpha val="40000"/>
                    </a:prstClr>
                  </a:outerShdw>
                </a:effectLst>
              </a:rPr>
              <a:t>DeepLens</a:t>
            </a:r>
            <a:r>
              <a:rPr lang="en-US" sz="3200" dirty="0">
                <a:solidFill>
                  <a:schemeClr val="bg1"/>
                </a:solidFill>
                <a:effectLst>
                  <a:outerShdw blurRad="50800" dist="38100" dir="2700000" algn="tl" rotWithShape="0">
                    <a:prstClr val="black">
                      <a:alpha val="40000"/>
                    </a:prstClr>
                  </a:outerShdw>
                </a:effectLst>
              </a:rPr>
              <a:t> Library</a:t>
            </a:r>
            <a:endParaRPr kumimoji="0" lang="en-US" sz="3200" b="0" i="0" u="none" strike="noStrike" kern="1200" cap="none" spc="300" normalizeH="0" baseline="0" noProof="0" dirty="0">
              <a:ln>
                <a:noFill/>
              </a:ln>
              <a:solidFill>
                <a:schemeClr val="bg1"/>
              </a:solidFill>
              <a:effectLst>
                <a:outerShdw blurRad="50800" dist="38100" dir="2700000" algn="tl" rotWithShape="0">
                  <a:prstClr val="black">
                    <a:alpha val="40000"/>
                  </a:prstClr>
                </a:outerShdw>
              </a:effectLst>
              <a:uLnTx/>
              <a:uFillTx/>
            </a:endParaRPr>
          </a:p>
        </p:txBody>
      </p:sp>
    </p:spTree>
    <p:extLst>
      <p:ext uri="{BB962C8B-B14F-4D97-AF65-F5344CB8AC3E}">
        <p14:creationId xmlns:p14="http://schemas.microsoft.com/office/powerpoint/2010/main" val="362260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3825E-1126-4B49-B897-064FE0DE4D10}"/>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2297774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89046" y="228794"/>
            <a:ext cx="7005166" cy="3637685"/>
          </a:xfrm>
          <a:prstGeom prst="rect">
            <a:avLst/>
          </a:prstGeom>
        </p:spPr>
      </p:pic>
      <p:sp>
        <p:nvSpPr>
          <p:cNvPr id="3" name="Rectangle 2"/>
          <p:cNvSpPr/>
          <p:nvPr/>
        </p:nvSpPr>
        <p:spPr>
          <a:xfrm>
            <a:off x="2361384" y="3866479"/>
            <a:ext cx="3454792" cy="923330"/>
          </a:xfrm>
          <a:prstGeom prst="rect">
            <a:avLst/>
          </a:prstGeom>
        </p:spPr>
        <p:txBody>
          <a:bodyPr wrap="none">
            <a:spAutoFit/>
          </a:bodyPr>
          <a:lstStyle/>
          <a:p>
            <a:pPr algn="ctr"/>
            <a:r>
              <a:rPr lang="en-US" dirty="0">
                <a:solidFill>
                  <a:srgbClr val="0E2735"/>
                </a:solidFill>
              </a:rPr>
              <a:t>Watch the demo: </a:t>
            </a:r>
          </a:p>
          <a:p>
            <a:pPr algn="ctr"/>
            <a:r>
              <a:rPr lang="en-US" dirty="0">
                <a:solidFill>
                  <a:schemeClr val="accent1"/>
                </a:solidFill>
                <a:hlinkClick r:id="rId3"/>
              </a:rPr>
              <a:t>https://youtu.be/2oMGkWc46Lw</a:t>
            </a:r>
            <a:endParaRPr lang="en-US" dirty="0">
              <a:solidFill>
                <a:schemeClr val="accent1"/>
              </a:solidFill>
            </a:endParaRPr>
          </a:p>
          <a:p>
            <a:pPr algn="ctr"/>
            <a:endParaRPr lang="en-US" dirty="0">
              <a:solidFill>
                <a:schemeClr val="accent1"/>
              </a:solidFill>
            </a:endParaRPr>
          </a:p>
        </p:txBody>
      </p:sp>
    </p:spTree>
    <p:extLst>
      <p:ext uri="{BB962C8B-B14F-4D97-AF65-F5344CB8AC3E}">
        <p14:creationId xmlns:p14="http://schemas.microsoft.com/office/powerpoint/2010/main" val="219849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7BE65C-E7E6-9C4F-AD31-E285B850D31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58482" y="0"/>
            <a:ext cx="7027035" cy="5143500"/>
          </a:xfrm>
          <a:prstGeom prst="rect">
            <a:avLst/>
          </a:prstGeom>
        </p:spPr>
      </p:pic>
    </p:spTree>
    <p:extLst>
      <p:ext uri="{BB962C8B-B14F-4D97-AF65-F5344CB8AC3E}">
        <p14:creationId xmlns:p14="http://schemas.microsoft.com/office/powerpoint/2010/main" val="4029097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DEEPLENS SPECIFICATIONS	</a:t>
            </a:r>
          </a:p>
        </p:txBody>
      </p:sp>
      <p:sp>
        <p:nvSpPr>
          <p:cNvPr id="3" name="Content Placeholder 2"/>
          <p:cNvSpPr>
            <a:spLocks noGrp="1"/>
          </p:cNvSpPr>
          <p:nvPr>
            <p:ph sz="quarter" idx="10"/>
          </p:nvPr>
        </p:nvSpPr>
        <p:spPr>
          <a:xfrm>
            <a:off x="5382864" y="1061222"/>
            <a:ext cx="3178593" cy="3391508"/>
          </a:xfrm>
        </p:spPr>
        <p:txBody>
          <a:bodyPr/>
          <a:lstStyle/>
          <a:p>
            <a:pPr marL="171450" indent="-171450">
              <a:buFont typeface="Arial" panose="020B0604020202020204" pitchFamily="34" charset="0"/>
              <a:buChar char="•"/>
            </a:pPr>
            <a:r>
              <a:rPr lang="en-US" dirty="0"/>
              <a:t>Intel Atom Processor </a:t>
            </a:r>
          </a:p>
          <a:p>
            <a:pPr marL="171450" indent="-171450">
              <a:buFont typeface="Arial" panose="020B0604020202020204" pitchFamily="34" charset="0"/>
              <a:buChar char="•"/>
            </a:pPr>
            <a:r>
              <a:rPr lang="en-US" dirty="0"/>
              <a:t>Gen9 graphics</a:t>
            </a:r>
          </a:p>
          <a:p>
            <a:pPr marL="171450" indent="-171450">
              <a:buFont typeface="Arial" panose="020B0604020202020204" pitchFamily="34" charset="0"/>
              <a:buChar char="•"/>
            </a:pPr>
            <a:r>
              <a:rPr lang="en-US" dirty="0"/>
              <a:t>Ubuntu OS- 16.04 LTS</a:t>
            </a:r>
          </a:p>
          <a:p>
            <a:pPr marL="171450" indent="-171450">
              <a:buFont typeface="Arial" panose="020B0604020202020204" pitchFamily="34" charset="0"/>
              <a:buChar char="•"/>
            </a:pPr>
            <a:r>
              <a:rPr lang="en-US" dirty="0"/>
              <a:t>100 GFLOPS performance</a:t>
            </a:r>
          </a:p>
          <a:p>
            <a:pPr marL="171450" indent="-171450">
              <a:buFont typeface="Arial" panose="020B0604020202020204" pitchFamily="34" charset="0"/>
              <a:buChar char="•"/>
            </a:pPr>
            <a:r>
              <a:rPr lang="en-US" dirty="0"/>
              <a:t> Dual band Wi-Fi</a:t>
            </a:r>
          </a:p>
          <a:p>
            <a:pPr marL="171450" indent="-171450">
              <a:buFont typeface="Arial" panose="020B0604020202020204" pitchFamily="34" charset="0"/>
              <a:buChar char="•"/>
            </a:pPr>
            <a:r>
              <a:rPr lang="en-US" dirty="0"/>
              <a:t> </a:t>
            </a:r>
            <a:r>
              <a:rPr lang="en-US" dirty="0">
                <a:solidFill>
                  <a:srgbClr val="474746"/>
                </a:solidFill>
              </a:rPr>
              <a:t>8 GB</a:t>
            </a:r>
            <a:r>
              <a:rPr lang="en-US" dirty="0"/>
              <a:t> RAM</a:t>
            </a:r>
          </a:p>
          <a:p>
            <a:pPr marL="171450" indent="-171450">
              <a:buFont typeface="Arial" panose="020B0604020202020204" pitchFamily="34" charset="0"/>
              <a:buChar char="•"/>
            </a:pPr>
            <a:r>
              <a:rPr lang="en-US" dirty="0">
                <a:solidFill>
                  <a:srgbClr val="474746"/>
                </a:solidFill>
              </a:rPr>
              <a:t>16 GB</a:t>
            </a:r>
            <a:r>
              <a:rPr lang="en-US" dirty="0"/>
              <a:t> Storage (</a:t>
            </a:r>
            <a:r>
              <a:rPr lang="en-US" dirty="0" err="1"/>
              <a:t>eMMC</a:t>
            </a:r>
            <a:r>
              <a:rPr lang="en-US" dirty="0"/>
              <a:t>)</a:t>
            </a:r>
          </a:p>
          <a:p>
            <a:pPr marL="171450" indent="-171450">
              <a:buFont typeface="Arial" panose="020B0604020202020204" pitchFamily="34" charset="0"/>
              <a:buChar char="•"/>
            </a:pPr>
            <a:r>
              <a:rPr lang="en-US" dirty="0">
                <a:solidFill>
                  <a:srgbClr val="474746"/>
                </a:solidFill>
              </a:rPr>
              <a:t>32 GB</a:t>
            </a:r>
            <a:r>
              <a:rPr lang="en-US" dirty="0"/>
              <a:t> SD card </a:t>
            </a:r>
          </a:p>
          <a:p>
            <a:pPr marL="171450" indent="-171450">
              <a:buFont typeface="Arial" panose="020B0604020202020204" pitchFamily="34" charset="0"/>
              <a:buChar char="•"/>
            </a:pPr>
            <a:r>
              <a:rPr lang="en-US" dirty="0"/>
              <a:t>4 MP camera with MJPEG</a:t>
            </a:r>
          </a:p>
          <a:p>
            <a:pPr marL="171450" indent="-171450">
              <a:buFont typeface="Arial" panose="020B0604020202020204" pitchFamily="34" charset="0"/>
              <a:buChar char="•"/>
            </a:pPr>
            <a:r>
              <a:rPr lang="en-US" dirty="0"/>
              <a:t>H.264 encoding at </a:t>
            </a:r>
            <a:r>
              <a:rPr lang="en-US" dirty="0">
                <a:solidFill>
                  <a:srgbClr val="474746"/>
                </a:solidFill>
              </a:rPr>
              <a:t>1080p resolution</a:t>
            </a:r>
            <a:endParaRPr lang="en-US" dirty="0">
              <a:solidFill>
                <a:srgbClr val="474746"/>
              </a:solidFill>
              <a:latin typeface="Amazon Ember" panose="02000000000000000000" pitchFamily="2" charset="0"/>
            </a:endParaRPr>
          </a:p>
          <a:p>
            <a:pPr marL="171450" indent="-171450">
              <a:buFont typeface="Arial" panose="020B0604020202020204" pitchFamily="34" charset="0"/>
              <a:buChar char="•"/>
            </a:pPr>
            <a:r>
              <a:rPr lang="en-US" dirty="0"/>
              <a:t>2 USB ports</a:t>
            </a:r>
          </a:p>
          <a:p>
            <a:pPr marL="171450" indent="-171450">
              <a:buFont typeface="Arial" panose="020B0604020202020204" pitchFamily="34" charset="0"/>
              <a:buChar char="•"/>
            </a:pPr>
            <a:r>
              <a:rPr lang="en-US" dirty="0"/>
              <a:t>Micro HDMI</a:t>
            </a:r>
          </a:p>
          <a:p>
            <a:pPr marL="171450" indent="-171450">
              <a:buFont typeface="Arial" panose="020B0604020202020204" pitchFamily="34" charset="0"/>
              <a:buChar char="•"/>
            </a:pPr>
            <a:r>
              <a:rPr lang="en-US" dirty="0"/>
              <a:t>Audio out</a:t>
            </a:r>
          </a:p>
          <a:p>
            <a:pPr marL="171450" indent="-171450">
              <a:buFont typeface="Arial" panose="020B0604020202020204" pitchFamily="34" charset="0"/>
              <a:buChar char="•"/>
            </a:pPr>
            <a:r>
              <a:rPr lang="en-US" dirty="0"/>
              <a:t>AWS Greengrass preconfigured</a:t>
            </a:r>
          </a:p>
          <a:p>
            <a:pPr marL="171450" indent="-171450">
              <a:buFont typeface="Arial" panose="020B0604020202020204" pitchFamily="34" charset="0"/>
              <a:buChar char="•"/>
            </a:pPr>
            <a:r>
              <a:rPr lang="en-US" dirty="0" err="1"/>
              <a:t>clDNN</a:t>
            </a:r>
            <a:r>
              <a:rPr lang="en-US" dirty="0"/>
              <a:t> Optimized for </a:t>
            </a:r>
            <a:r>
              <a:rPr lang="en-US" dirty="0" err="1"/>
              <a:t>MXNet</a:t>
            </a:r>
            <a:r>
              <a:rPr lang="en-US" dirty="0"/>
              <a:t> </a:t>
            </a:r>
          </a:p>
          <a:p>
            <a:pPr marL="171450" indent="-171450">
              <a:buFont typeface="Arial" panose="020B0604020202020204" pitchFamily="34" charset="0"/>
              <a:buChar char="•"/>
            </a:pPr>
            <a:endParaRPr lang="en-US" dirty="0"/>
          </a:p>
        </p:txBody>
      </p:sp>
      <p:sp useBgFill="1">
        <p:nvSpPr>
          <p:cNvPr id="6" name="Rectangle 5">
            <a:extLst>
              <a:ext uri="{FF2B5EF4-FFF2-40B4-BE49-F238E27FC236}">
                <a16:creationId xmlns:a16="http://schemas.microsoft.com/office/drawing/2014/main" id="{810DCF9E-4D08-EE42-82F6-45004885929B}"/>
              </a:ext>
            </a:extLst>
          </p:cNvPr>
          <p:cNvSpPr/>
          <p:nvPr/>
        </p:nvSpPr>
        <p:spPr>
          <a:xfrm>
            <a:off x="295449" y="4495965"/>
            <a:ext cx="3127689" cy="6475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7006" y="928563"/>
            <a:ext cx="3891169" cy="3891169"/>
          </a:xfrm>
          <a:prstGeom prst="rect">
            <a:avLst/>
          </a:prstGeom>
        </p:spPr>
      </p:pic>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860586" y="3735301"/>
            <a:ext cx="1080823" cy="886518"/>
          </a:xfrm>
          <a:prstGeom prst="rect">
            <a:avLst/>
          </a:prstGeom>
        </p:spPr>
      </p:pic>
      <p:sp>
        <p:nvSpPr>
          <p:cNvPr id="8" name="Text Placeholder 1">
            <a:extLst>
              <a:ext uri="{FF2B5EF4-FFF2-40B4-BE49-F238E27FC236}">
                <a16:creationId xmlns:a16="http://schemas.microsoft.com/office/drawing/2014/main" id="{05FBBE39-D068-9347-A728-057BCEBA4054}"/>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929754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14D782D-6F5A-4E41-B29D-02151E892F92}"/>
              </a:ext>
            </a:extLst>
          </p:cNvPr>
          <p:cNvSpPr/>
          <p:nvPr/>
        </p:nvSpPr>
        <p:spPr>
          <a:xfrm>
            <a:off x="447849" y="4471746"/>
            <a:ext cx="3127689" cy="647535"/>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Rectangle 6">
            <a:extLst>
              <a:ext uri="{FF2B5EF4-FFF2-40B4-BE49-F238E27FC236}">
                <a16:creationId xmlns:a16="http://schemas.microsoft.com/office/drawing/2014/main" id="{BECBE880-7C00-CF47-B9D1-BD5E63CA32CA}"/>
              </a:ext>
            </a:extLst>
          </p:cNvPr>
          <p:cNvSpPr/>
          <p:nvPr/>
        </p:nvSpPr>
        <p:spPr>
          <a:xfrm>
            <a:off x="8057412" y="4685894"/>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589FDB1-F9FF-C04F-A9C4-69F73E108A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03997" y="0"/>
            <a:ext cx="6336006" cy="5143500"/>
          </a:xfrm>
          <a:prstGeom prst="rect">
            <a:avLst/>
          </a:prstGeom>
        </p:spPr>
      </p:pic>
      <p:pic>
        <p:nvPicPr>
          <p:cNvPr id="2" name="Picture 1">
            <a:extLst>
              <a:ext uri="{FF2B5EF4-FFF2-40B4-BE49-F238E27FC236}">
                <a16:creationId xmlns:a16="http://schemas.microsoft.com/office/drawing/2014/main" id="{C28B31C7-C668-FB4B-BA9E-953E21761C73}"/>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72188" y="0"/>
            <a:ext cx="7026519" cy="5143500"/>
          </a:xfrm>
          <a:prstGeom prst="rect">
            <a:avLst/>
          </a:prstGeom>
        </p:spPr>
      </p:pic>
      <p:sp>
        <p:nvSpPr>
          <p:cNvPr id="18" name="Text Placeholder 1">
            <a:extLst>
              <a:ext uri="{FF2B5EF4-FFF2-40B4-BE49-F238E27FC236}">
                <a16:creationId xmlns:a16="http://schemas.microsoft.com/office/drawing/2014/main" id="{7608F736-C8E4-5C42-8C38-977EEDC9E1C7}"/>
              </a:ext>
            </a:extLst>
          </p:cNvPr>
          <p:cNvSpPr txBox="1">
            <a:spLocks/>
          </p:cNvSpPr>
          <p:nvPr/>
        </p:nvSpPr>
        <p:spPr>
          <a:xfrm>
            <a:off x="7183824" y="4795513"/>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accent6">
                    <a:lumMod val="50000"/>
                  </a:schemeClr>
                </a:solidFill>
              </a:rPr>
              <a:t>@</a:t>
            </a:r>
            <a:r>
              <a:rPr lang="en-US" dirty="0" err="1">
                <a:solidFill>
                  <a:schemeClr val="accent6">
                    <a:lumMod val="50000"/>
                  </a:schemeClr>
                </a:solidFill>
              </a:rPr>
              <a:t>margaretvaltie</a:t>
            </a:r>
            <a:endParaRPr lang="en-US" dirty="0">
              <a:solidFill>
                <a:schemeClr val="accent6">
                  <a:lumMod val="50000"/>
                </a:schemeClr>
              </a:solidFill>
            </a:endParaRPr>
          </a:p>
          <a:p>
            <a:endParaRPr lang="en-US" dirty="0"/>
          </a:p>
        </p:txBody>
      </p:sp>
    </p:spTree>
    <p:extLst>
      <p:ext uri="{BB962C8B-B14F-4D97-AF65-F5344CB8AC3E}">
        <p14:creationId xmlns:p14="http://schemas.microsoft.com/office/powerpoint/2010/main" val="1264696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18D6E0-D421-084C-B250-12354DBE1E7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591149"/>
            <a:ext cx="9144000" cy="3961202"/>
          </a:xfrm>
          <a:prstGeom prst="rect">
            <a:avLst/>
          </a:prstGeom>
        </p:spPr>
      </p:pic>
      <p:sp>
        <p:nvSpPr>
          <p:cNvPr id="3" name="Rectangle 2">
            <a:extLst>
              <a:ext uri="{FF2B5EF4-FFF2-40B4-BE49-F238E27FC236}">
                <a16:creationId xmlns:a16="http://schemas.microsoft.com/office/drawing/2014/main" id="{11FD596E-9690-CC4D-AF8C-1630879179B2}"/>
              </a:ext>
            </a:extLst>
          </p:cNvPr>
          <p:cNvSpPr/>
          <p:nvPr/>
        </p:nvSpPr>
        <p:spPr>
          <a:xfrm>
            <a:off x="356615" y="4795886"/>
            <a:ext cx="2706365" cy="2087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 Placeholder 1">
            <a:extLst>
              <a:ext uri="{FF2B5EF4-FFF2-40B4-BE49-F238E27FC236}">
                <a16:creationId xmlns:a16="http://schemas.microsoft.com/office/drawing/2014/main" id="{93D7DB02-C374-D146-8CB8-2594955DDE71}"/>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pic>
        <p:nvPicPr>
          <p:cNvPr id="5" name="Picture 4">
            <a:extLst>
              <a:ext uri="{FF2B5EF4-FFF2-40B4-BE49-F238E27FC236}">
                <a16:creationId xmlns:a16="http://schemas.microsoft.com/office/drawing/2014/main" id="{5ABC39F9-7FA1-4047-B5F3-D0AF39793AD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03827" y="1053347"/>
            <a:ext cx="1270000" cy="1270000"/>
          </a:xfrm>
          <a:prstGeom prst="rect">
            <a:avLst/>
          </a:prstGeom>
        </p:spPr>
      </p:pic>
      <p:sp>
        <p:nvSpPr>
          <p:cNvPr id="6" name="Rectangle 5">
            <a:extLst>
              <a:ext uri="{FF2B5EF4-FFF2-40B4-BE49-F238E27FC236}">
                <a16:creationId xmlns:a16="http://schemas.microsoft.com/office/drawing/2014/main" id="{264BC8E4-AE63-8340-B532-B94C1DBA4527}"/>
              </a:ext>
            </a:extLst>
          </p:cNvPr>
          <p:cNvSpPr/>
          <p:nvPr/>
        </p:nvSpPr>
        <p:spPr>
          <a:xfrm>
            <a:off x="5280210" y="2242359"/>
            <a:ext cx="2438400" cy="461665"/>
          </a:xfrm>
          <a:prstGeom prst="rect">
            <a:avLst/>
          </a:prstGeom>
        </p:spPr>
        <p:txBody>
          <a:bodyPr wrap="square">
            <a:spAutoFit/>
          </a:bodyPr>
          <a:lstStyle/>
          <a:p>
            <a:r>
              <a:rPr lang="en-US" sz="1200" dirty="0">
                <a:solidFill>
                  <a:srgbClr val="FFFFFF"/>
                </a:solidFill>
                <a:latin typeface="AmazonEmberBold"/>
              </a:rPr>
              <a:t>* Amazon </a:t>
            </a:r>
            <a:r>
              <a:rPr lang="en-US" sz="1200" dirty="0" err="1">
                <a:solidFill>
                  <a:srgbClr val="FFFFFF"/>
                </a:solidFill>
                <a:latin typeface="AmazonEmberBold"/>
              </a:rPr>
              <a:t>SageMaker</a:t>
            </a:r>
            <a:r>
              <a:rPr lang="en-US" sz="1200" dirty="0">
                <a:solidFill>
                  <a:srgbClr val="FFFFFF"/>
                </a:solidFill>
                <a:latin typeface="AmazonEmberBold"/>
              </a:rPr>
              <a:t> Ground Truth * Amazon </a:t>
            </a:r>
            <a:r>
              <a:rPr lang="en-US" sz="1200" dirty="0" err="1">
                <a:solidFill>
                  <a:srgbClr val="FFFFFF"/>
                </a:solidFill>
                <a:latin typeface="AmazonEmberBold"/>
              </a:rPr>
              <a:t>SageMaker</a:t>
            </a:r>
            <a:r>
              <a:rPr lang="en-US" sz="1200" dirty="0">
                <a:solidFill>
                  <a:srgbClr val="FFFFFF"/>
                </a:solidFill>
                <a:latin typeface="AmazonEmberBold"/>
              </a:rPr>
              <a:t> Neo</a:t>
            </a:r>
          </a:p>
        </p:txBody>
      </p:sp>
      <p:sp>
        <p:nvSpPr>
          <p:cNvPr id="7" name="Rectangle 6">
            <a:extLst>
              <a:ext uri="{FF2B5EF4-FFF2-40B4-BE49-F238E27FC236}">
                <a16:creationId xmlns:a16="http://schemas.microsoft.com/office/drawing/2014/main" id="{FECFA1B3-BAE3-3940-A18F-84AD40B6EEC3}"/>
              </a:ext>
            </a:extLst>
          </p:cNvPr>
          <p:cNvSpPr/>
          <p:nvPr/>
        </p:nvSpPr>
        <p:spPr>
          <a:xfrm>
            <a:off x="5365427" y="3212689"/>
            <a:ext cx="2438400" cy="276999"/>
          </a:xfrm>
          <a:prstGeom prst="rect">
            <a:avLst/>
          </a:prstGeom>
        </p:spPr>
        <p:txBody>
          <a:bodyPr wrap="square">
            <a:spAutoFit/>
          </a:bodyPr>
          <a:lstStyle/>
          <a:p>
            <a:r>
              <a:rPr lang="en-US" sz="1200" dirty="0">
                <a:solidFill>
                  <a:srgbClr val="FFFFFF"/>
                </a:solidFill>
                <a:latin typeface="AmazonEmberBold"/>
              </a:rPr>
              <a:t>* TensorFlow on AWS</a:t>
            </a:r>
          </a:p>
        </p:txBody>
      </p:sp>
      <p:sp>
        <p:nvSpPr>
          <p:cNvPr id="8" name="Rectangle 7">
            <a:extLst>
              <a:ext uri="{FF2B5EF4-FFF2-40B4-BE49-F238E27FC236}">
                <a16:creationId xmlns:a16="http://schemas.microsoft.com/office/drawing/2014/main" id="{45F417B4-D6A0-E645-9265-C1B6F3781C51}"/>
              </a:ext>
            </a:extLst>
          </p:cNvPr>
          <p:cNvSpPr/>
          <p:nvPr/>
        </p:nvSpPr>
        <p:spPr>
          <a:xfrm>
            <a:off x="5322819" y="1179696"/>
            <a:ext cx="2438400" cy="276999"/>
          </a:xfrm>
          <a:prstGeom prst="rect">
            <a:avLst/>
          </a:prstGeom>
        </p:spPr>
        <p:txBody>
          <a:bodyPr wrap="square">
            <a:spAutoFit/>
          </a:bodyPr>
          <a:lstStyle/>
          <a:p>
            <a:r>
              <a:rPr lang="en-US" sz="1200" dirty="0">
                <a:solidFill>
                  <a:srgbClr val="FFFFFF"/>
                </a:solidFill>
                <a:latin typeface="AmazonEmberBold"/>
              </a:rPr>
              <a:t>* </a:t>
            </a:r>
            <a:r>
              <a:rPr lang="en-US" sz="1200" dirty="0" err="1">
                <a:solidFill>
                  <a:srgbClr val="FFFFFF"/>
                </a:solidFill>
                <a:latin typeface="AmazonEmberBold"/>
              </a:rPr>
              <a:t>Textract</a:t>
            </a:r>
            <a:r>
              <a:rPr lang="en-US" sz="1200" dirty="0">
                <a:solidFill>
                  <a:srgbClr val="FFFFFF"/>
                </a:solidFill>
                <a:latin typeface="AmazonEmberBold"/>
              </a:rPr>
              <a:t> * Personalize * Forecast</a:t>
            </a:r>
          </a:p>
        </p:txBody>
      </p:sp>
      <p:sp>
        <p:nvSpPr>
          <p:cNvPr id="10" name="Title 1">
            <a:extLst>
              <a:ext uri="{FF2B5EF4-FFF2-40B4-BE49-F238E27FC236}">
                <a16:creationId xmlns:a16="http://schemas.microsoft.com/office/drawing/2014/main" id="{2A3F05F6-5823-BD40-B39A-9AE87CE5A342}"/>
              </a:ext>
            </a:extLst>
          </p:cNvPr>
          <p:cNvSpPr txBox="1">
            <a:spLocks/>
          </p:cNvSpPr>
          <p:nvPr/>
        </p:nvSpPr>
        <p:spPr>
          <a:xfrm>
            <a:off x="356615" y="117503"/>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200" dirty="0">
                <a:solidFill>
                  <a:schemeClr val="accent6"/>
                </a:solidFill>
                <a:effectLst>
                  <a:outerShdw blurRad="50800" dist="38100" dir="2700000" algn="tl" rotWithShape="0">
                    <a:prstClr val="black">
                      <a:alpha val="40000"/>
                    </a:prstClr>
                  </a:outerShdw>
                </a:effectLst>
              </a:rPr>
              <a:t>Slightly outdated AWS ML service stack</a:t>
            </a:r>
            <a:endParaRPr kumimoji="0" lang="en-US" sz="3200" b="0" i="0" u="none" strike="noStrike" kern="1200" cap="none" spc="300" normalizeH="0" baseline="0" noProof="0" dirty="0">
              <a:ln>
                <a:noFill/>
              </a:ln>
              <a:solidFill>
                <a:schemeClr val="accent6"/>
              </a:solidFill>
              <a:effectLst>
                <a:outerShdw blurRad="50800" dist="38100" dir="2700000" algn="tl" rotWithShape="0">
                  <a:prstClr val="black">
                    <a:alpha val="40000"/>
                  </a:prstClr>
                </a:outerShdw>
              </a:effectLst>
              <a:uLnTx/>
              <a:uFillTx/>
            </a:endParaRPr>
          </a:p>
        </p:txBody>
      </p:sp>
      <p:sp>
        <p:nvSpPr>
          <p:cNvPr id="11" name="Rectangle 10">
            <a:extLst>
              <a:ext uri="{FF2B5EF4-FFF2-40B4-BE49-F238E27FC236}">
                <a16:creationId xmlns:a16="http://schemas.microsoft.com/office/drawing/2014/main" id="{35A6E787-9EB6-A340-9753-FC65222C78C8}"/>
              </a:ext>
            </a:extLst>
          </p:cNvPr>
          <p:cNvSpPr/>
          <p:nvPr/>
        </p:nvSpPr>
        <p:spPr>
          <a:xfrm>
            <a:off x="8041178" y="4592610"/>
            <a:ext cx="746207" cy="43338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75704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9136" y="938932"/>
            <a:ext cx="6069541" cy="1250668"/>
          </a:xfrm>
        </p:spPr>
        <p:txBody>
          <a:bodyPr/>
          <a:lstStyle/>
          <a:p>
            <a:pPr algn="ctr"/>
            <a:r>
              <a:rPr lang="en-US" dirty="0"/>
              <a:t>1. MACHINE LEARNING OVERVIEW</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14424" y="2446469"/>
            <a:ext cx="1806933" cy="1548800"/>
          </a:xfrm>
          <a:prstGeom prst="rect">
            <a:avLst/>
          </a:prstGeom>
        </p:spPr>
      </p:pic>
      <p:sp>
        <p:nvSpPr>
          <p:cNvPr id="4" name="Text Placeholder 1">
            <a:extLst>
              <a:ext uri="{FF2B5EF4-FFF2-40B4-BE49-F238E27FC236}">
                <a16:creationId xmlns:a16="http://schemas.microsoft.com/office/drawing/2014/main" id="{9D92AA4D-A4DC-5140-8088-3E62B3124FD4}"/>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20140519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3AC9E31-03B3-E947-8408-915DCB964602}"/>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47000"/>
                    </a14:imgEffect>
                  </a14:imgLayer>
                </a14:imgProps>
              </a:ext>
              <a:ext uri="{28A0092B-C50C-407E-A947-70E740481C1C}">
                <a14:useLocalDpi xmlns:a14="http://schemas.microsoft.com/office/drawing/2010/main"/>
              </a:ext>
            </a:extLst>
          </a:blip>
          <a:stretch>
            <a:fillRect/>
          </a:stretch>
        </p:blipFill>
        <p:spPr>
          <a:xfrm>
            <a:off x="-44775" y="-1002582"/>
            <a:ext cx="9233550" cy="6146082"/>
          </a:xfrm>
          <a:prstGeom prst="rect">
            <a:avLst/>
          </a:prstGeom>
        </p:spPr>
      </p:pic>
      <p:sp>
        <p:nvSpPr>
          <p:cNvPr id="5" name="Title 1">
            <a:extLst>
              <a:ext uri="{FF2B5EF4-FFF2-40B4-BE49-F238E27FC236}">
                <a16:creationId xmlns:a16="http://schemas.microsoft.com/office/drawing/2014/main" id="{6AB817BA-8C8E-F24A-BBEC-CDE9DD64E421}"/>
              </a:ext>
            </a:extLst>
          </p:cNvPr>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sz="3200" dirty="0">
                <a:solidFill>
                  <a:schemeClr val="bg1"/>
                </a:solidFill>
                <a:effectLst>
                  <a:outerShdw blurRad="50800" dist="38100" dir="2700000" algn="tl" rotWithShape="0">
                    <a:prstClr val="black">
                      <a:alpha val="40000"/>
                    </a:prstClr>
                  </a:outerShdw>
                </a:effectLst>
              </a:rPr>
              <a:t>5 second history of deep learning</a:t>
            </a:r>
            <a:endParaRPr kumimoji="0" lang="en-US" sz="3200" b="0" i="0" u="none" strike="noStrike" kern="1200" cap="none" spc="300" normalizeH="0" baseline="0" noProof="0" dirty="0">
              <a:ln>
                <a:noFill/>
              </a:ln>
              <a:solidFill>
                <a:schemeClr val="bg1"/>
              </a:solidFill>
              <a:effectLst>
                <a:outerShdw blurRad="50800" dist="38100" dir="2700000" algn="tl" rotWithShape="0">
                  <a:prstClr val="black">
                    <a:alpha val="40000"/>
                  </a:prstClr>
                </a:outerShdw>
              </a:effectLst>
              <a:uLnTx/>
              <a:uFillTx/>
            </a:endParaRPr>
          </a:p>
        </p:txBody>
      </p:sp>
      <p:sp>
        <p:nvSpPr>
          <p:cNvPr id="13" name="Rectangle 12">
            <a:extLst>
              <a:ext uri="{FF2B5EF4-FFF2-40B4-BE49-F238E27FC236}">
                <a16:creationId xmlns:a16="http://schemas.microsoft.com/office/drawing/2014/main" id="{D8C2C89A-73D0-094A-A39F-1FC1058FD709}"/>
              </a:ext>
            </a:extLst>
          </p:cNvPr>
          <p:cNvSpPr/>
          <p:nvPr/>
        </p:nvSpPr>
        <p:spPr>
          <a:xfrm>
            <a:off x="92856" y="1075711"/>
            <a:ext cx="2659702" cy="369332"/>
          </a:xfrm>
          <a:prstGeom prst="rect">
            <a:avLst/>
          </a:prstGeom>
        </p:spPr>
        <p:txBody>
          <a:bodyPr wrap="none">
            <a:spAutoFit/>
          </a:bodyPr>
          <a:lstStyle/>
          <a:p>
            <a:r>
              <a:rPr lang="en-US" dirty="0">
                <a:solidFill>
                  <a:schemeClr val="bg1"/>
                </a:solidFill>
                <a:effectLst>
                  <a:outerShdw blurRad="50800" dist="38100" dir="2700000" algn="tl" rotWithShape="0">
                    <a:prstClr val="black">
                      <a:alpha val="40000"/>
                    </a:prstClr>
                  </a:outerShdw>
                </a:effectLst>
              </a:rPr>
              <a:t>Artificial Intelligence (AI)</a:t>
            </a:r>
          </a:p>
        </p:txBody>
      </p:sp>
      <p:sp>
        <p:nvSpPr>
          <p:cNvPr id="14" name="Rectangle 13">
            <a:extLst>
              <a:ext uri="{FF2B5EF4-FFF2-40B4-BE49-F238E27FC236}">
                <a16:creationId xmlns:a16="http://schemas.microsoft.com/office/drawing/2014/main" id="{122844AD-4976-3D4D-AADC-B5B217495F89}"/>
              </a:ext>
            </a:extLst>
          </p:cNvPr>
          <p:cNvSpPr/>
          <p:nvPr/>
        </p:nvSpPr>
        <p:spPr>
          <a:xfrm>
            <a:off x="127337" y="1995816"/>
            <a:ext cx="2659695" cy="369332"/>
          </a:xfrm>
          <a:prstGeom prst="rect">
            <a:avLst/>
          </a:prstGeom>
        </p:spPr>
        <p:txBody>
          <a:bodyPr wrap="square">
            <a:spAutoFit/>
          </a:bodyPr>
          <a:lstStyle/>
          <a:p>
            <a:r>
              <a:rPr lang="en-US" dirty="0">
                <a:solidFill>
                  <a:schemeClr val="bg1"/>
                </a:solidFill>
                <a:effectLst>
                  <a:outerShdw blurRad="50800" dist="38100" dir="2700000" algn="tl" rotWithShape="0">
                    <a:prstClr val="black">
                      <a:alpha val="40000"/>
                    </a:prstClr>
                  </a:outerShdw>
                </a:effectLst>
              </a:rPr>
              <a:t>Machine Learning (ML)</a:t>
            </a:r>
          </a:p>
        </p:txBody>
      </p:sp>
      <p:sp>
        <p:nvSpPr>
          <p:cNvPr id="15" name="Rectangle 14">
            <a:extLst>
              <a:ext uri="{FF2B5EF4-FFF2-40B4-BE49-F238E27FC236}">
                <a16:creationId xmlns:a16="http://schemas.microsoft.com/office/drawing/2014/main" id="{6BD666B5-F40D-DE41-B769-B1B1BCC44E93}"/>
              </a:ext>
            </a:extLst>
          </p:cNvPr>
          <p:cNvSpPr/>
          <p:nvPr/>
        </p:nvSpPr>
        <p:spPr>
          <a:xfrm>
            <a:off x="550263" y="2943319"/>
            <a:ext cx="1721881" cy="369332"/>
          </a:xfrm>
          <a:prstGeom prst="rect">
            <a:avLst/>
          </a:prstGeom>
        </p:spPr>
        <p:txBody>
          <a:bodyPr wrap="square">
            <a:spAutoFit/>
          </a:bodyPr>
          <a:lstStyle/>
          <a:p>
            <a:r>
              <a:rPr lang="en-US" dirty="0">
                <a:solidFill>
                  <a:schemeClr val="bg1"/>
                </a:solidFill>
                <a:effectLst>
                  <a:outerShdw blurRad="50800" dist="38100" dir="2700000" algn="tl" rotWithShape="0">
                    <a:prstClr val="black">
                      <a:alpha val="40000"/>
                    </a:prstClr>
                  </a:outerShdw>
                </a:effectLst>
              </a:rPr>
              <a:t>Deep Learning</a:t>
            </a:r>
          </a:p>
        </p:txBody>
      </p:sp>
      <p:cxnSp>
        <p:nvCxnSpPr>
          <p:cNvPr id="21" name="Straight Arrow Connector 20">
            <a:extLst>
              <a:ext uri="{FF2B5EF4-FFF2-40B4-BE49-F238E27FC236}">
                <a16:creationId xmlns:a16="http://schemas.microsoft.com/office/drawing/2014/main" id="{5513191D-9817-5543-A21B-9EE04132A5E5}"/>
              </a:ext>
            </a:extLst>
          </p:cNvPr>
          <p:cNvCxnSpPr>
            <a:cxnSpLocks/>
            <a:stCxn id="13" idx="2"/>
          </p:cNvCxnSpPr>
          <p:nvPr/>
        </p:nvCxnSpPr>
        <p:spPr>
          <a:xfrm>
            <a:off x="1422707" y="1445043"/>
            <a:ext cx="0" cy="471177"/>
          </a:xfrm>
          <a:prstGeom prst="straightConnector1">
            <a:avLst/>
          </a:prstGeom>
          <a:ln>
            <a:solidFill>
              <a:srgbClr val="E9174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C89127E-A298-1C49-881E-3FC1D54B9C61}"/>
              </a:ext>
            </a:extLst>
          </p:cNvPr>
          <p:cNvCxnSpPr>
            <a:cxnSpLocks/>
          </p:cNvCxnSpPr>
          <p:nvPr/>
        </p:nvCxnSpPr>
        <p:spPr>
          <a:xfrm>
            <a:off x="1411204" y="2390769"/>
            <a:ext cx="0" cy="525152"/>
          </a:xfrm>
          <a:prstGeom prst="straightConnector1">
            <a:avLst/>
          </a:prstGeom>
          <a:ln>
            <a:solidFill>
              <a:srgbClr val="E91740"/>
            </a:solidFill>
            <a:tailEnd type="triangle"/>
          </a:ln>
        </p:spPr>
        <p:style>
          <a:lnRef idx="2">
            <a:schemeClr val="accent1"/>
          </a:lnRef>
          <a:fillRef idx="0">
            <a:schemeClr val="accent1"/>
          </a:fillRef>
          <a:effectRef idx="1">
            <a:schemeClr val="accent1"/>
          </a:effectRef>
          <a:fontRef idx="minor">
            <a:schemeClr val="tx1"/>
          </a:fontRef>
        </p:style>
      </p:cxnSp>
      <p:sp>
        <p:nvSpPr>
          <p:cNvPr id="18" name="Text Placeholder 1">
            <a:extLst>
              <a:ext uri="{FF2B5EF4-FFF2-40B4-BE49-F238E27FC236}">
                <a16:creationId xmlns:a16="http://schemas.microsoft.com/office/drawing/2014/main" id="{7608F736-C8E4-5C42-8C38-977EEDC9E1C7}"/>
              </a:ext>
            </a:extLst>
          </p:cNvPr>
          <p:cNvSpPr txBox="1">
            <a:spLocks/>
          </p:cNvSpPr>
          <p:nvPr/>
        </p:nvSpPr>
        <p:spPr>
          <a:xfrm>
            <a:off x="6651810" y="47955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solidFill>
                  <a:schemeClr val="bg1"/>
                </a:solidFill>
              </a:rPr>
              <a:t>@</a:t>
            </a:r>
            <a:r>
              <a:rPr lang="en-US" dirty="0" err="1">
                <a:solidFill>
                  <a:schemeClr val="bg1"/>
                </a:solidFill>
              </a:rPr>
              <a:t>margaretvaltie</a:t>
            </a:r>
            <a:endParaRPr lang="en-US" dirty="0">
              <a:solidFill>
                <a:schemeClr val="bg1"/>
              </a:solidFill>
            </a:endParaRPr>
          </a:p>
          <a:p>
            <a:endParaRPr lang="en-US" dirty="0"/>
          </a:p>
        </p:txBody>
      </p:sp>
      <p:pic>
        <p:nvPicPr>
          <p:cNvPr id="9" name="Picture 8">
            <a:extLst>
              <a:ext uri="{FF2B5EF4-FFF2-40B4-BE49-F238E27FC236}">
                <a16:creationId xmlns:a16="http://schemas.microsoft.com/office/drawing/2014/main" id="{0402E97C-1913-444E-BAF5-6ABC28CF677B}"/>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718325" y="2245703"/>
            <a:ext cx="724180" cy="622220"/>
          </a:xfrm>
          <a:prstGeom prst="rect">
            <a:avLst/>
          </a:prstGeom>
          <a:effectLst>
            <a:softEdge rad="38100"/>
          </a:effectLst>
        </p:spPr>
      </p:pic>
    </p:spTree>
    <p:extLst>
      <p:ext uri="{BB962C8B-B14F-4D97-AF65-F5344CB8AC3E}">
        <p14:creationId xmlns:p14="http://schemas.microsoft.com/office/powerpoint/2010/main" val="287155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92075" y="3247086"/>
            <a:ext cx="1806933" cy="1548800"/>
          </a:xfrm>
          <a:prstGeom prst="rect">
            <a:avLst/>
          </a:prstGeom>
        </p:spPr>
      </p:pic>
      <p:sp>
        <p:nvSpPr>
          <p:cNvPr id="4" name="Text Placeholder 1">
            <a:extLst>
              <a:ext uri="{FF2B5EF4-FFF2-40B4-BE49-F238E27FC236}">
                <a16:creationId xmlns:a16="http://schemas.microsoft.com/office/drawing/2014/main" id="{9D92AA4D-A4DC-5140-8088-3E62B3124FD4}"/>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
        <p:nvSpPr>
          <p:cNvPr id="5" name="Title 1">
            <a:extLst>
              <a:ext uri="{FF2B5EF4-FFF2-40B4-BE49-F238E27FC236}">
                <a16:creationId xmlns:a16="http://schemas.microsoft.com/office/drawing/2014/main" id="{6AB817BA-8C8E-F24A-BBEC-CDE9DD64E421}"/>
              </a:ext>
            </a:extLst>
          </p:cNvPr>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US" dirty="0">
                <a:solidFill>
                  <a:srgbClr val="474746">
                    <a:lumMod val="95000"/>
                  </a:srgbClr>
                </a:solidFill>
              </a:rPr>
              <a:t>5 second history of deep learning</a:t>
            </a:r>
            <a:endParaRPr kumimoji="0" lang="en-US" sz="2800" b="0" i="0" u="none" strike="noStrike" kern="1200" cap="none" spc="300" normalizeH="0" baseline="0" noProof="0" dirty="0">
              <a:ln>
                <a:noFill/>
              </a:ln>
              <a:solidFill>
                <a:srgbClr val="474746">
                  <a:lumMod val="95000"/>
                </a:srgbClr>
              </a:solidFill>
              <a:effectLst/>
              <a:uLnTx/>
              <a:uFillTx/>
              <a:latin typeface="Amazon Ember Light" charset="0"/>
              <a:ea typeface="Amazon Ember Light" charset="0"/>
              <a:cs typeface="Amazon Ember Light" charset="0"/>
            </a:endParaRPr>
          </a:p>
        </p:txBody>
      </p:sp>
      <p:sp>
        <p:nvSpPr>
          <p:cNvPr id="6" name="Rectangle 5">
            <a:extLst>
              <a:ext uri="{FF2B5EF4-FFF2-40B4-BE49-F238E27FC236}">
                <a16:creationId xmlns:a16="http://schemas.microsoft.com/office/drawing/2014/main" id="{54998698-EF66-194D-A7E0-6EEC3B2997F3}"/>
              </a:ext>
            </a:extLst>
          </p:cNvPr>
          <p:cNvSpPr/>
          <p:nvPr/>
        </p:nvSpPr>
        <p:spPr>
          <a:xfrm>
            <a:off x="4213410" y="1478294"/>
            <a:ext cx="4572000" cy="1200329"/>
          </a:xfrm>
          <a:prstGeom prst="rect">
            <a:avLst/>
          </a:prstGeom>
        </p:spPr>
        <p:txBody>
          <a:bodyPr>
            <a:spAutoFit/>
          </a:bodyPr>
          <a:lstStyle/>
          <a:p>
            <a:r>
              <a:rPr lang="en-US" dirty="0"/>
              <a:t>Machine Learning = algorithm</a:t>
            </a:r>
            <a:br>
              <a:rPr lang="en-US" dirty="0"/>
            </a:br>
            <a:endParaRPr lang="en-US" dirty="0"/>
          </a:p>
          <a:p>
            <a:r>
              <a:rPr lang="en-US" dirty="0"/>
              <a:t>Deep Learning uses patterns to make predictions</a:t>
            </a:r>
          </a:p>
        </p:txBody>
      </p:sp>
      <p:sp>
        <p:nvSpPr>
          <p:cNvPr id="12" name="Rectangle 11">
            <a:extLst>
              <a:ext uri="{FF2B5EF4-FFF2-40B4-BE49-F238E27FC236}">
                <a16:creationId xmlns:a16="http://schemas.microsoft.com/office/drawing/2014/main" id="{D07F5D4A-3D5B-EC4C-A738-2DC6E376D74A}"/>
              </a:ext>
            </a:extLst>
          </p:cNvPr>
          <p:cNvSpPr/>
          <p:nvPr/>
        </p:nvSpPr>
        <p:spPr>
          <a:xfrm>
            <a:off x="4249502" y="3792098"/>
            <a:ext cx="4572000" cy="369332"/>
          </a:xfrm>
          <a:prstGeom prst="rect">
            <a:avLst/>
          </a:prstGeom>
        </p:spPr>
        <p:txBody>
          <a:bodyPr>
            <a:spAutoFit/>
          </a:bodyPr>
          <a:lstStyle/>
          <a:p>
            <a:r>
              <a:rPr lang="en-US" dirty="0"/>
              <a:t>Neural networks trained with big data sets</a:t>
            </a:r>
          </a:p>
        </p:txBody>
      </p:sp>
      <p:sp>
        <p:nvSpPr>
          <p:cNvPr id="13" name="Rectangle 12">
            <a:extLst>
              <a:ext uri="{FF2B5EF4-FFF2-40B4-BE49-F238E27FC236}">
                <a16:creationId xmlns:a16="http://schemas.microsoft.com/office/drawing/2014/main" id="{D8C2C89A-73D0-094A-A39F-1FC1058FD709}"/>
              </a:ext>
            </a:extLst>
          </p:cNvPr>
          <p:cNvSpPr/>
          <p:nvPr/>
        </p:nvSpPr>
        <p:spPr>
          <a:xfrm>
            <a:off x="965692" y="1108962"/>
            <a:ext cx="2659702" cy="369332"/>
          </a:xfrm>
          <a:prstGeom prst="rect">
            <a:avLst/>
          </a:prstGeom>
        </p:spPr>
        <p:txBody>
          <a:bodyPr wrap="none">
            <a:spAutoFit/>
          </a:bodyPr>
          <a:lstStyle/>
          <a:p>
            <a:r>
              <a:rPr lang="en-US" dirty="0">
                <a:solidFill>
                  <a:schemeClr val="bg2">
                    <a:lumMod val="10000"/>
                  </a:schemeClr>
                </a:solidFill>
              </a:rPr>
              <a:t>Artificial Intelligence (AI)</a:t>
            </a:r>
          </a:p>
        </p:txBody>
      </p:sp>
      <p:sp>
        <p:nvSpPr>
          <p:cNvPr id="14" name="Rectangle 13">
            <a:extLst>
              <a:ext uri="{FF2B5EF4-FFF2-40B4-BE49-F238E27FC236}">
                <a16:creationId xmlns:a16="http://schemas.microsoft.com/office/drawing/2014/main" id="{122844AD-4976-3D4D-AADC-B5B217495F89}"/>
              </a:ext>
            </a:extLst>
          </p:cNvPr>
          <p:cNvSpPr/>
          <p:nvPr/>
        </p:nvSpPr>
        <p:spPr>
          <a:xfrm>
            <a:off x="1000173" y="2029067"/>
            <a:ext cx="2659695" cy="369332"/>
          </a:xfrm>
          <a:prstGeom prst="rect">
            <a:avLst/>
          </a:prstGeom>
        </p:spPr>
        <p:txBody>
          <a:bodyPr wrap="square">
            <a:spAutoFit/>
          </a:bodyPr>
          <a:lstStyle/>
          <a:p>
            <a:r>
              <a:rPr lang="en-US" dirty="0">
                <a:solidFill>
                  <a:schemeClr val="bg2">
                    <a:lumMod val="10000"/>
                  </a:schemeClr>
                </a:solidFill>
              </a:rPr>
              <a:t>Machine Learning (ML)</a:t>
            </a:r>
          </a:p>
        </p:txBody>
      </p:sp>
      <p:sp>
        <p:nvSpPr>
          <p:cNvPr id="15" name="Rectangle 14">
            <a:extLst>
              <a:ext uri="{FF2B5EF4-FFF2-40B4-BE49-F238E27FC236}">
                <a16:creationId xmlns:a16="http://schemas.microsoft.com/office/drawing/2014/main" id="{6BD666B5-F40D-DE41-B769-B1B1BCC44E93}"/>
              </a:ext>
            </a:extLst>
          </p:cNvPr>
          <p:cNvSpPr/>
          <p:nvPr/>
        </p:nvSpPr>
        <p:spPr>
          <a:xfrm>
            <a:off x="1423099" y="2976570"/>
            <a:ext cx="1721881" cy="369332"/>
          </a:xfrm>
          <a:prstGeom prst="rect">
            <a:avLst/>
          </a:prstGeom>
        </p:spPr>
        <p:txBody>
          <a:bodyPr wrap="square">
            <a:spAutoFit/>
          </a:bodyPr>
          <a:lstStyle/>
          <a:p>
            <a:r>
              <a:rPr lang="en-US" dirty="0">
                <a:solidFill>
                  <a:schemeClr val="bg2">
                    <a:lumMod val="10000"/>
                  </a:schemeClr>
                </a:solidFill>
              </a:rPr>
              <a:t>Deep Learning</a:t>
            </a:r>
          </a:p>
        </p:txBody>
      </p:sp>
      <p:cxnSp>
        <p:nvCxnSpPr>
          <p:cNvPr id="21" name="Straight Arrow Connector 20">
            <a:extLst>
              <a:ext uri="{FF2B5EF4-FFF2-40B4-BE49-F238E27FC236}">
                <a16:creationId xmlns:a16="http://schemas.microsoft.com/office/drawing/2014/main" id="{5513191D-9817-5543-A21B-9EE04132A5E5}"/>
              </a:ext>
            </a:extLst>
          </p:cNvPr>
          <p:cNvCxnSpPr>
            <a:cxnSpLocks/>
            <a:stCxn id="13" idx="2"/>
          </p:cNvCxnSpPr>
          <p:nvPr/>
        </p:nvCxnSpPr>
        <p:spPr>
          <a:xfrm>
            <a:off x="2295543" y="1478294"/>
            <a:ext cx="0" cy="471177"/>
          </a:xfrm>
          <a:prstGeom prst="straightConnector1">
            <a:avLst/>
          </a:prstGeom>
          <a:ln>
            <a:solidFill>
              <a:srgbClr val="E9174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2C89127E-A298-1C49-881E-3FC1D54B9C61}"/>
              </a:ext>
            </a:extLst>
          </p:cNvPr>
          <p:cNvCxnSpPr>
            <a:cxnSpLocks/>
          </p:cNvCxnSpPr>
          <p:nvPr/>
        </p:nvCxnSpPr>
        <p:spPr>
          <a:xfrm>
            <a:off x="2284040" y="2424020"/>
            <a:ext cx="0" cy="525152"/>
          </a:xfrm>
          <a:prstGeom prst="straightConnector1">
            <a:avLst/>
          </a:prstGeom>
          <a:ln>
            <a:solidFill>
              <a:srgbClr val="E91740"/>
            </a:solidFill>
            <a:tailEnd type="triangle"/>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7B2CB8EF-EE7C-ED42-9BAC-4B72904808C3}"/>
              </a:ext>
            </a:extLst>
          </p:cNvPr>
          <p:cNvSpPr/>
          <p:nvPr/>
        </p:nvSpPr>
        <p:spPr>
          <a:xfrm>
            <a:off x="356615" y="4795886"/>
            <a:ext cx="2706365" cy="20875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614451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txBox="1">
            <a:spLocks/>
          </p:cNvSpPr>
          <p:nvPr/>
        </p:nvSpPr>
        <p:spPr>
          <a:xfrm>
            <a:off x="3195827" y="978195"/>
            <a:ext cx="2770632" cy="3232561"/>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a:ln>
                  <a:noFill/>
                </a:ln>
                <a:solidFill>
                  <a:srgbClr val="474746"/>
                </a:solidFill>
                <a:effectLst/>
                <a:uLnTx/>
                <a:uFillTx/>
                <a:latin typeface="Amazon Ember" charset="0"/>
                <a:ea typeface="Amazon Ember" charset="0"/>
              </a:rPr>
              <a:t>Model training</a:t>
            </a:r>
            <a:endParaRPr kumimoji="0" lang="en-US" sz="1800" b="0" i="0" u="none" strike="noStrike" kern="1200" cap="none" spc="50" normalizeH="0" baseline="0" noProof="0" dirty="0">
              <a:ln>
                <a:noFill/>
              </a:ln>
              <a:solidFill>
                <a:srgbClr val="474746"/>
              </a:solidFill>
              <a:effectLst/>
              <a:uLnTx/>
              <a:uFillTx/>
              <a:latin typeface="Amazon Ember" charset="0"/>
              <a:ea typeface="Amazon Ember" charset="0"/>
            </a:endParaRPr>
          </a:p>
        </p:txBody>
      </p:sp>
      <p:sp>
        <p:nvSpPr>
          <p:cNvPr id="10" name="Content Placeholder 6"/>
          <p:cNvSpPr txBox="1">
            <a:spLocks/>
          </p:cNvSpPr>
          <p:nvPr/>
        </p:nvSpPr>
        <p:spPr>
          <a:xfrm>
            <a:off x="6035039" y="978195"/>
            <a:ext cx="2770632" cy="3232561"/>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a:ln>
                  <a:noFill/>
                </a:ln>
                <a:solidFill>
                  <a:srgbClr val="474746"/>
                </a:solidFill>
                <a:effectLst/>
                <a:uLnTx/>
                <a:uFillTx/>
                <a:latin typeface="Amazon Ember" charset="0"/>
                <a:ea typeface="Amazon Ember" charset="0"/>
              </a:rPr>
              <a:t>Inference</a:t>
            </a:r>
            <a:endParaRPr kumimoji="0" lang="en-US" sz="1800" b="0" i="0" u="none" strike="noStrike" kern="1200" cap="none" spc="50" normalizeH="0" baseline="0" noProof="0" dirty="0">
              <a:ln>
                <a:noFill/>
              </a:ln>
              <a:solidFill>
                <a:srgbClr val="474746"/>
              </a:solidFill>
              <a:effectLst/>
              <a:uLnTx/>
              <a:uFillTx/>
              <a:latin typeface="Amazon Ember" charset="0"/>
              <a:ea typeface="Amazon Ember" charset="0"/>
            </a:endParaRPr>
          </a:p>
        </p:txBody>
      </p:sp>
      <p:sp>
        <p:nvSpPr>
          <p:cNvPr id="11" name="Title 1"/>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300" normalizeH="0" baseline="0" noProof="0" dirty="0">
                <a:ln>
                  <a:noFill/>
                </a:ln>
                <a:solidFill>
                  <a:srgbClr val="474746">
                    <a:lumMod val="95000"/>
                  </a:srgbClr>
                </a:solidFill>
                <a:effectLst/>
                <a:uLnTx/>
                <a:uFillTx/>
                <a:latin typeface="Amazon Ember Light" charset="0"/>
                <a:ea typeface="Amazon Ember Light" charset="0"/>
                <a:cs typeface="Amazon Ember Light" charset="0"/>
              </a:rPr>
              <a:t>OVERVIEW OF DEEP LEARNING</a:t>
            </a:r>
          </a:p>
        </p:txBody>
      </p:sp>
      <p:sp>
        <p:nvSpPr>
          <p:cNvPr id="12" name="Content Placeholder 7"/>
          <p:cNvSpPr txBox="1">
            <a:spLocks/>
          </p:cNvSpPr>
          <p:nvPr/>
        </p:nvSpPr>
        <p:spPr>
          <a:xfrm>
            <a:off x="356615" y="978195"/>
            <a:ext cx="2770632" cy="3232561"/>
          </a:xfrm>
          <a:prstGeom prst="rect">
            <a:avLst/>
          </a:prstGeom>
        </p:spPr>
        <p:txBody>
          <a:bodyPr vert="horz" lIns="91440" tIns="45720" rIns="91440" bIns="45720" rtlCol="0" anchor="b">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a:ln>
                  <a:noFill/>
                </a:ln>
                <a:solidFill>
                  <a:srgbClr val="474746"/>
                </a:solidFill>
                <a:effectLst/>
                <a:uLnTx/>
                <a:uFillTx/>
                <a:latin typeface="Amazon Ember" charset="0"/>
                <a:ea typeface="Amazon Ember" charset="0"/>
              </a:rPr>
              <a:t>Data</a:t>
            </a:r>
            <a:endParaRPr kumimoji="0" lang="en-US" sz="1800" b="0" i="0" u="none" strike="noStrike" kern="1200" cap="none" spc="50" normalizeH="0" baseline="0" noProof="0" dirty="0">
              <a:ln>
                <a:noFill/>
              </a:ln>
              <a:solidFill>
                <a:srgbClr val="474746"/>
              </a:solidFill>
              <a:effectLst/>
              <a:uLnTx/>
              <a:uFillTx/>
              <a:latin typeface="Amazon Ember" charset="0"/>
              <a:ea typeface="Amazon Ember" charset="0"/>
            </a:endParaRPr>
          </a:p>
        </p:txBody>
      </p:sp>
      <p:pic>
        <p:nvPicPr>
          <p:cNvPr id="13" name="Picture 1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40200" y="1299545"/>
            <a:ext cx="2403462" cy="2403462"/>
          </a:xfrm>
          <a:prstGeom prst="rect">
            <a:avLst/>
          </a:prstGeom>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12825" y="1366372"/>
            <a:ext cx="2336635" cy="2336635"/>
          </a:xfrm>
          <a:prstGeom prst="rect">
            <a:avLst/>
          </a:prstGeom>
        </p:spPr>
      </p:pic>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225544" y="1339878"/>
            <a:ext cx="2389621" cy="2389621"/>
          </a:xfrm>
          <a:prstGeom prst="rect">
            <a:avLst/>
          </a:prstGeom>
        </p:spPr>
      </p:pic>
      <p:sp>
        <p:nvSpPr>
          <p:cNvPr id="16" name="Text Placeholder 1">
            <a:extLst>
              <a:ext uri="{FF2B5EF4-FFF2-40B4-BE49-F238E27FC236}">
                <a16:creationId xmlns:a16="http://schemas.microsoft.com/office/drawing/2014/main" id="{385293E6-08A4-3348-82FC-40629F322067}"/>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4008091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356615" y="347472"/>
            <a:ext cx="8449056" cy="469830"/>
          </a:xfrm>
          <a:prstGeom prst="rect">
            <a:avLst/>
          </a:prstGeom>
        </p:spPr>
        <p:txBody>
          <a:bodyPr vert="horz" lIns="91440" tIns="45720" rIns="91440" bIns="45720" rtlCol="0" anchor="t">
            <a:noAutofit/>
          </a:bodyPr>
          <a:lstStyle>
            <a:lvl1pPr algn="l" defTabSz="457200" rtl="0" eaLnBrk="1" latinLnBrk="0" hangingPunct="1">
              <a:spcBef>
                <a:spcPct val="0"/>
              </a:spcBef>
              <a:buNone/>
              <a:defRPr sz="2800" b="0" i="0" kern="1200" spc="300">
                <a:solidFill>
                  <a:schemeClr val="tx1">
                    <a:lumMod val="95000"/>
                  </a:schemeClr>
                </a:solidFill>
                <a:latin typeface="Amazon Ember Light" charset="0"/>
                <a:ea typeface="Amazon Ember Light" charset="0"/>
                <a:cs typeface="Amazon Ember Light" charset="0"/>
              </a:defRPr>
            </a:lvl1pPr>
          </a:lstStyle>
          <a:p>
            <a:pPr marL="0" marR="0" lvl="0" indent="0" algn="l" defTabSz="4572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300" normalizeH="0" baseline="0" noProof="0">
                <a:ln>
                  <a:noFill/>
                </a:ln>
                <a:solidFill>
                  <a:srgbClr val="474746">
                    <a:lumMod val="95000"/>
                  </a:srgbClr>
                </a:solidFill>
                <a:effectLst/>
                <a:uLnTx/>
                <a:uFillTx/>
                <a:latin typeface="Amazon Ember Light" charset="0"/>
                <a:ea typeface="Amazon Ember Light" charset="0"/>
                <a:cs typeface="Amazon Ember Light" charset="0"/>
              </a:rPr>
              <a:t>DATA</a:t>
            </a:r>
            <a:endParaRPr kumimoji="0" lang="en-US" sz="2800" b="0" i="0" u="none" strike="noStrike" kern="1200" cap="none" spc="300" normalizeH="0" baseline="0" noProof="0" dirty="0">
              <a:ln>
                <a:noFill/>
              </a:ln>
              <a:solidFill>
                <a:srgbClr val="474746">
                  <a:lumMod val="95000"/>
                </a:srgbClr>
              </a:solidFill>
              <a:effectLst/>
              <a:uLnTx/>
              <a:uFillTx/>
              <a:latin typeface="Amazon Ember Light" charset="0"/>
              <a:ea typeface="Amazon Ember Light" charset="0"/>
              <a:cs typeface="Amazon Ember Light" charset="0"/>
            </a:endParaRPr>
          </a:p>
        </p:txBody>
      </p:sp>
      <p:sp>
        <p:nvSpPr>
          <p:cNvPr id="11" name="Content Placeholder 2"/>
          <p:cNvSpPr txBox="1">
            <a:spLocks/>
          </p:cNvSpPr>
          <p:nvPr/>
        </p:nvSpPr>
        <p:spPr>
          <a:xfrm>
            <a:off x="1232452" y="3725725"/>
            <a:ext cx="1802296" cy="84010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a:ln>
                  <a:noFill/>
                </a:ln>
                <a:solidFill>
                  <a:srgbClr val="474746"/>
                </a:solidFill>
                <a:effectLst/>
                <a:uLnTx/>
                <a:uFillTx/>
                <a:latin typeface="Amazon Ember" charset="0"/>
                <a:ea typeface="Amazon Ember" charset="0"/>
              </a:rPr>
              <a:t>Annotate</a:t>
            </a:r>
            <a:endParaRPr kumimoji="0" lang="en-US" sz="1800" b="0" i="0" u="none" strike="noStrike" kern="1200" cap="none" spc="50" normalizeH="0" baseline="0" noProof="0" dirty="0">
              <a:ln>
                <a:noFill/>
              </a:ln>
              <a:solidFill>
                <a:srgbClr val="474746"/>
              </a:solidFill>
              <a:effectLst/>
              <a:uLnTx/>
              <a:uFillTx/>
              <a:latin typeface="Amazon Ember" charset="0"/>
              <a:ea typeface="Amazon Ember" charset="0"/>
            </a:endParaRPr>
          </a:p>
        </p:txBody>
      </p:sp>
      <p:sp>
        <p:nvSpPr>
          <p:cNvPr id="12" name="Content Placeholder 2"/>
          <p:cNvSpPr txBox="1">
            <a:spLocks/>
          </p:cNvSpPr>
          <p:nvPr/>
        </p:nvSpPr>
        <p:spPr>
          <a:xfrm>
            <a:off x="3679995" y="3725725"/>
            <a:ext cx="1802296" cy="84010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dirty="0">
                <a:ln>
                  <a:noFill/>
                </a:ln>
                <a:solidFill>
                  <a:srgbClr val="474746"/>
                </a:solidFill>
                <a:effectLst/>
                <a:uLnTx/>
                <a:uFillTx/>
                <a:latin typeface="Amazon Ember" charset="0"/>
                <a:ea typeface="Amazon Ember" charset="0"/>
              </a:rPr>
              <a:t>Preprocess</a:t>
            </a:r>
          </a:p>
        </p:txBody>
      </p:sp>
      <p:sp>
        <p:nvSpPr>
          <p:cNvPr id="13" name="Content Placeholder 2"/>
          <p:cNvSpPr txBox="1">
            <a:spLocks/>
          </p:cNvSpPr>
          <p:nvPr/>
        </p:nvSpPr>
        <p:spPr>
          <a:xfrm>
            <a:off x="6127536" y="3725725"/>
            <a:ext cx="1802296" cy="840107"/>
          </a:xfrm>
          <a:prstGeom prst="rect">
            <a:avLst/>
          </a:prstGeom>
        </p:spPr>
        <p:txBody>
          <a:bodyPr vert="horz" lIns="91440" tIns="45720" rIns="91440" bIns="45720" rtlCol="0">
            <a:noAutofit/>
          </a:bodyPr>
          <a:lstStyle>
            <a:lvl1pPr marL="0" indent="0" algn="l" defTabSz="457200" rtl="0" eaLnBrk="1" latinLnBrk="0" hangingPunct="1">
              <a:spcBef>
                <a:spcPct val="20000"/>
              </a:spcBef>
              <a:buFontTx/>
              <a:buNone/>
              <a:defRPr sz="1200" b="0" i="0" kern="1200" spc="50" baseline="0">
                <a:solidFill>
                  <a:schemeClr val="tx1"/>
                </a:solidFill>
                <a:latin typeface="Amazon Ember" charset="0"/>
                <a:ea typeface="Amazon Ember" charset="0"/>
                <a:cs typeface="Amazon Ember" charset="0"/>
              </a:defRPr>
            </a:lvl1pPr>
            <a:lvl2pPr marL="742950" indent="-28575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2pPr>
            <a:lvl3pPr marL="11430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3pPr>
            <a:lvl4pPr marL="16002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4pPr>
            <a:lvl5pPr marL="2057400" indent="-228600" algn="l" defTabSz="457200" rtl="0" eaLnBrk="1" latinLnBrk="0" hangingPunct="1">
              <a:spcBef>
                <a:spcPct val="20000"/>
              </a:spcBef>
              <a:buFont typeface="Arial"/>
              <a:buChar char="»"/>
              <a:defRPr sz="1200" b="0" i="0" kern="1200" spc="50" baseline="0">
                <a:solidFill>
                  <a:schemeClr val="tx1"/>
                </a:solidFill>
                <a:latin typeface="Amazon Ember" charset="0"/>
                <a:ea typeface="Amazon Ember" charset="0"/>
                <a:cs typeface="Amazon Embe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ct val="20000"/>
              </a:spcBef>
              <a:spcAft>
                <a:spcPts val="0"/>
              </a:spcAft>
              <a:buClrTx/>
              <a:buSzTx/>
              <a:buFontTx/>
              <a:buNone/>
              <a:tabLst/>
              <a:defRPr/>
            </a:pPr>
            <a:r>
              <a:rPr kumimoji="0" lang="en-US" sz="1800" b="0" i="0" u="none" strike="noStrike" kern="1200" cap="none" spc="50" normalizeH="0" baseline="0" noProof="0" dirty="0">
                <a:ln>
                  <a:noFill/>
                </a:ln>
                <a:solidFill>
                  <a:srgbClr val="474746"/>
                </a:solidFill>
                <a:effectLst/>
                <a:uLnTx/>
                <a:uFillTx/>
                <a:latin typeface="Amazon Ember" charset="0"/>
                <a:ea typeface="Amazon Ember" charset="0"/>
              </a:rPr>
              <a:t>Data split</a:t>
            </a:r>
          </a:p>
        </p:txBody>
      </p:sp>
      <p:pic>
        <p:nvPicPr>
          <p:cNvPr id="14" name="Picture 1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32452" y="1535692"/>
            <a:ext cx="1825621" cy="1825621"/>
          </a:xfrm>
          <a:prstGeom prst="rect">
            <a:avLst/>
          </a:prstGeom>
        </p:spPr>
      </p:pic>
      <p:pic>
        <p:nvPicPr>
          <p:cNvPr id="15" name="Pictur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1457089" y="1171280"/>
            <a:ext cx="861948" cy="1723895"/>
          </a:xfrm>
          <a:prstGeom prst="rect">
            <a:avLst/>
          </a:prstGeom>
        </p:spPr>
      </p:pic>
      <p:pic>
        <p:nvPicPr>
          <p:cNvPr id="16" name="Picture 1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454154" y="1322750"/>
            <a:ext cx="2277301" cy="2277301"/>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833773" y="1263539"/>
            <a:ext cx="2336512" cy="2336512"/>
          </a:xfrm>
          <a:prstGeom prst="rect">
            <a:avLst/>
          </a:prstGeom>
        </p:spPr>
      </p:pic>
      <p:sp>
        <p:nvSpPr>
          <p:cNvPr id="18" name="Text Placeholder 1">
            <a:extLst>
              <a:ext uri="{FF2B5EF4-FFF2-40B4-BE49-F238E27FC236}">
                <a16:creationId xmlns:a16="http://schemas.microsoft.com/office/drawing/2014/main" id="{EB88DCA3-8392-FC47-B877-EB2EDE95BE97}"/>
              </a:ext>
            </a:extLst>
          </p:cNvPr>
          <p:cNvSpPr txBox="1">
            <a:spLocks/>
          </p:cNvSpPr>
          <p:nvPr/>
        </p:nvSpPr>
        <p:spPr>
          <a:xfrm>
            <a:off x="6499410" y="4643114"/>
            <a:ext cx="4759962" cy="433387"/>
          </a:xfrm>
          <a:prstGeom prst="rect">
            <a:avLst/>
          </a:prstGeom>
        </p:spPr>
        <p:txBody>
          <a:bodyPr vert="horz" lIns="91440" tIns="45720" rIns="91440" bIns="45720" rtlCol="0">
            <a:normAutofit/>
          </a:bodyPr>
          <a:lstStyle>
            <a:lvl1pPr marL="0" indent="0" algn="l" defTabSz="457200" rtl="0" eaLnBrk="1" latinLnBrk="0" hangingPunct="1">
              <a:spcBef>
                <a:spcPct val="20000"/>
              </a:spcBef>
              <a:buFontTx/>
              <a:buNone/>
              <a:defRPr sz="1600" b="0" i="0" kern="1200" baseline="0">
                <a:solidFill>
                  <a:srgbClr val="414042"/>
                </a:solidFill>
                <a:latin typeface="Amazon Ember Regular" charset="0"/>
                <a:ea typeface="+mn-ea"/>
                <a:cs typeface="Amazon Ember Regular" charset="0"/>
              </a:defRPr>
            </a:lvl1pPr>
            <a:lvl2pPr marL="742950" indent="-285750" algn="l" defTabSz="457200" rtl="0" eaLnBrk="1" latinLnBrk="0" hangingPunct="1">
              <a:spcBef>
                <a:spcPct val="20000"/>
              </a:spcBef>
              <a:buFont typeface="Arial"/>
              <a:buChar char="•"/>
              <a:defRPr sz="2000" b="0" i="0" kern="1200">
                <a:solidFill>
                  <a:srgbClr val="414042"/>
                </a:solidFill>
                <a:latin typeface="Amazon Ember Regular" charset="0"/>
                <a:ea typeface="+mn-ea"/>
                <a:cs typeface="Amazon Ember Regular" charset="0"/>
              </a:defRPr>
            </a:lvl2pPr>
            <a:lvl3pPr marL="1143000" indent="-228600" algn="l" defTabSz="457200" rtl="0" eaLnBrk="1" latinLnBrk="0" hangingPunct="1">
              <a:spcBef>
                <a:spcPct val="20000"/>
              </a:spcBef>
              <a:buFont typeface="Arial"/>
              <a:buChar char="•"/>
              <a:defRPr sz="1800" b="0" i="0" kern="1200">
                <a:solidFill>
                  <a:srgbClr val="414042"/>
                </a:solidFill>
                <a:latin typeface="Amazon Ember Regular" charset="0"/>
                <a:ea typeface="+mn-ea"/>
                <a:cs typeface="Amazon Ember Regular" charset="0"/>
              </a:defRPr>
            </a:lvl3pPr>
            <a:lvl4pPr marL="16002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4pPr>
            <a:lvl5pPr marL="2057400" indent="-228600" algn="l" defTabSz="457200" rtl="0" eaLnBrk="1" latinLnBrk="0" hangingPunct="1">
              <a:spcBef>
                <a:spcPct val="20000"/>
              </a:spcBef>
              <a:buFont typeface="Arial"/>
              <a:buChar char="»"/>
              <a:defRPr sz="1600" b="0" i="0" kern="1200">
                <a:solidFill>
                  <a:srgbClr val="414042"/>
                </a:solidFill>
                <a:latin typeface="Amazon Ember Regular" charset="0"/>
                <a:ea typeface="+mn-ea"/>
                <a:cs typeface="Amazon Ember Regular"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a:t>
            </a:r>
            <a:r>
              <a:rPr lang="en-US" dirty="0" err="1"/>
              <a:t>margaretvaltie</a:t>
            </a:r>
            <a:endParaRPr lang="en-US" dirty="0"/>
          </a:p>
          <a:p>
            <a:endParaRPr lang="en-US" dirty="0"/>
          </a:p>
        </p:txBody>
      </p:sp>
    </p:spTree>
    <p:extLst>
      <p:ext uri="{BB962C8B-B14F-4D97-AF65-F5344CB8AC3E}">
        <p14:creationId xmlns:p14="http://schemas.microsoft.com/office/powerpoint/2010/main" val="3464361643"/>
      </p:ext>
    </p:extLst>
  </p:cSld>
  <p:clrMapOvr>
    <a:masterClrMapping/>
  </p:clrMapOvr>
</p:sld>
</file>

<file path=ppt/theme/theme1.xml><?xml version="1.0" encoding="utf-8"?>
<a:theme xmlns:a="http://schemas.openxmlformats.org/drawingml/2006/main" name="DeckTemplate-AWS">
  <a:themeElements>
    <a:clrScheme name="AWS Colors">
      <a:dk1>
        <a:srgbClr val="1D516C"/>
      </a:dk1>
      <a:lt1>
        <a:srgbClr val="FFFFFF"/>
      </a:lt1>
      <a:dk2>
        <a:srgbClr val="1D516C"/>
      </a:dk2>
      <a:lt2>
        <a:srgbClr val="F8F8F8"/>
      </a:lt2>
      <a:accent1>
        <a:srgbClr val="FF9900"/>
      </a:accent1>
      <a:accent2>
        <a:srgbClr val="00A1C9"/>
      </a:accent2>
      <a:accent3>
        <a:srgbClr val="007DBC"/>
      </a:accent3>
      <a:accent4>
        <a:srgbClr val="69AF34"/>
      </a:accent4>
      <a:accent5>
        <a:srgbClr val="EB5F07"/>
      </a:accent5>
      <a:accent6>
        <a:srgbClr val="545B64"/>
      </a:accent6>
      <a:hlink>
        <a:srgbClr val="00E0EA"/>
      </a:hlink>
      <a:folHlink>
        <a:srgbClr val="0069E2"/>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2.xml><?xml version="1.0" encoding="utf-8"?>
<a:theme xmlns:a="http://schemas.openxmlformats.org/drawingml/2006/main" name="DeckTemplate-AWS-ReInvent-Orange">
  <a:themeElements>
    <a:clrScheme name="Custom 1">
      <a:dk1>
        <a:srgbClr val="474746"/>
      </a:dk1>
      <a:lt1>
        <a:srgbClr val="FFFFFF"/>
      </a:lt1>
      <a:dk2>
        <a:srgbClr val="6D6E6D"/>
      </a:dk2>
      <a:lt2>
        <a:srgbClr val="F8F8F8"/>
      </a:lt2>
      <a:accent1>
        <a:srgbClr val="FF9600"/>
      </a:accent1>
      <a:accent2>
        <a:srgbClr val="00B9FF"/>
      </a:accent2>
      <a:accent3>
        <a:srgbClr val="69E319"/>
      </a:accent3>
      <a:accent4>
        <a:srgbClr val="8C3FFF"/>
      </a:accent4>
      <a:accent5>
        <a:srgbClr val="FF0080"/>
      </a:accent5>
      <a:accent6>
        <a:srgbClr val="999A98"/>
      </a:accent6>
      <a:hlink>
        <a:srgbClr val="00B8FE"/>
      </a:hlink>
      <a:folHlink>
        <a:srgbClr val="8B3EFE"/>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lumMod val="50000"/>
          </a:schemeClr>
        </a:solidFill>
        <a:ln>
          <a:noFill/>
        </a:ln>
        <a:effectLst/>
      </a:spPr>
      <a:bodyPr rtlCol="0" anchor="ctr"/>
      <a:lstStyle>
        <a:defPPr algn="ctr">
          <a:defRPr dirty="0"/>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WS_Deck_Template.potx" id="{956C5B2E-0233-4212-9383-50A039694C0C}" vid="{0176EEA5-D87D-4097-B356-86DC884F45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26A3D6C04DFD740953BA1B2B9E62D60" ma:contentTypeVersion="0" ma:contentTypeDescription="Create a new document." ma:contentTypeScope="" ma:versionID="26617cd14cd3af163c0e97ff614e52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A3258A-222C-4488-825E-7520D001FB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C597C89A-FD0C-431E-81F6-90225B93768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705B35A6-8B52-46A5-AE45-B98C6459DC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8380</TotalTime>
  <Words>1530</Words>
  <Application>Microsoft Macintosh PowerPoint</Application>
  <PresentationFormat>On-screen Show (16:9)</PresentationFormat>
  <Paragraphs>145</Paragraphs>
  <Slides>25</Slides>
  <Notes>15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25</vt:i4>
      </vt:variant>
    </vt:vector>
  </HeadingPairs>
  <TitlesOfParts>
    <vt:vector size="36" baseType="lpstr">
      <vt:lpstr>Amazon Ember</vt:lpstr>
      <vt:lpstr>Amazon Ember Light</vt:lpstr>
      <vt:lpstr>Amazon Ember Regular</vt:lpstr>
      <vt:lpstr>AmazonEmberBold</vt:lpstr>
      <vt:lpstr>Arial</vt:lpstr>
      <vt:lpstr>Calibri</vt:lpstr>
      <vt:lpstr>Lucida Console</vt:lpstr>
      <vt:lpstr>Roboto Condensed</vt:lpstr>
      <vt:lpstr>Roboto Condensed Light</vt:lpstr>
      <vt:lpstr>DeckTemplate-AWS</vt:lpstr>
      <vt:lpstr>DeckTemplate-AWS-ReInvent-Orange</vt:lpstr>
      <vt:lpstr>PowerPoint Presentation</vt:lpstr>
      <vt:lpstr>Now, let’s see it in action….</vt:lpstr>
      <vt:lpstr>PowerPoint Presentation</vt:lpstr>
      <vt:lpstr>PowerPoint Presentation</vt:lpstr>
      <vt:lpstr>1. MACHINE LEARNING OVERVIEW</vt:lpstr>
      <vt:lpstr>PowerPoint Presentation</vt:lpstr>
      <vt:lpstr>PowerPoint Presentation</vt:lpstr>
      <vt:lpstr>PowerPoint Presentation</vt:lpstr>
      <vt:lpstr>PowerPoint Presentation</vt:lpstr>
      <vt:lpstr>2. DEEPLENS OVERVIEW</vt:lpstr>
      <vt:lpstr>Build -&gt; Deploy -&gt; Predict</vt:lpstr>
      <vt:lpstr>PowerPoint Presentation</vt:lpstr>
      <vt:lpstr>PowerPoint Presentation</vt:lpstr>
      <vt:lpstr>PowerPoint Presentation</vt:lpstr>
      <vt:lpstr>PowerPoint Presentation</vt:lpstr>
      <vt:lpstr>Predicting IRL with DeepLens</vt:lpstr>
      <vt:lpstr>PowerPoint Presentation</vt:lpstr>
      <vt:lpstr>PowerPoint Presentation</vt:lpstr>
      <vt:lpstr>PowerPoint Presentation</vt:lpstr>
      <vt:lpstr>Chicago DeepLens Projects</vt:lpstr>
      <vt:lpstr>Questions?</vt:lpstr>
      <vt:lpstr>Resources</vt:lpstr>
      <vt:lpstr>PowerPoint Presentation</vt:lpstr>
      <vt:lpstr>PowerPoint Presentation</vt:lpstr>
      <vt:lpstr>DEEPLENS SPECIFICATIONS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Margaret Valtierra</cp:lastModifiedBy>
  <cp:revision>98</cp:revision>
  <dcterms:created xsi:type="dcterms:W3CDTF">2016-06-17T18:22:10Z</dcterms:created>
  <dcterms:modified xsi:type="dcterms:W3CDTF">2019-03-01T16:05:29Z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0x010100D26A3D6C04DFD740953BA1B2B9E62D60</vt:lpwstr>
  </property>
</Properties>
</file>